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11827" y="1120104"/>
            <a:ext cx="1046434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2"/>
            <a:ext cx="16333469" cy="10031095"/>
          </a:xfrm>
          <a:custGeom>
            <a:avLst/>
            <a:gdLst/>
            <a:ahLst/>
            <a:cxnLst/>
            <a:rect l="l" t="t" r="r" b="b"/>
            <a:pathLst>
              <a:path w="16333469" h="10031095">
                <a:moveTo>
                  <a:pt x="16333011" y="10030993"/>
                </a:moveTo>
                <a:lnTo>
                  <a:pt x="0" y="10030993"/>
                </a:lnTo>
                <a:lnTo>
                  <a:pt x="0" y="0"/>
                </a:lnTo>
                <a:lnTo>
                  <a:pt x="16333011" y="0"/>
                </a:lnTo>
                <a:lnTo>
                  <a:pt x="16333011" y="10030993"/>
                </a:lnTo>
                <a:close/>
              </a:path>
            </a:pathLst>
          </a:custGeom>
          <a:solidFill>
            <a:srgbClr val="001D44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70745" y="3892565"/>
            <a:ext cx="9746509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4803" y="3371604"/>
            <a:ext cx="16718393" cy="5653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4" Type="http://schemas.openxmlformats.org/officeDocument/2006/relationships/image" Target="../media/image3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hyperlink" Target="https://cdn.jsdelivr.net/npm/bootstrap%405.0.2" TargetMode="External"/><Relationship Id="rId5" Type="http://schemas.openxmlformats.org/officeDocument/2006/relationships/hyperlink" Target="https://cdn.jsdelivr.net/npm/bootstrap%405.0.2/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hyperlink" Target="https://getbootstrap.com/docs/5.0/components/navbar/#color-schemes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1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85"/>
              <a:t>Bootstrap's</a:t>
            </a:r>
            <a:r>
              <a:rPr dirty="0" spc="-60"/>
              <a:t> </a:t>
            </a:r>
            <a:r>
              <a:rPr dirty="0" spc="635"/>
              <a:t>Navbar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3055" y="2860606"/>
            <a:ext cx="11302365" cy="132270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3075305" marR="5080" indent="-3063240">
              <a:lnSpc>
                <a:spcPts val="5180"/>
              </a:lnSpc>
              <a:spcBef>
                <a:spcPts val="155"/>
              </a:spcBef>
            </a:pPr>
            <a:r>
              <a:rPr dirty="0" sz="4200" spc="145">
                <a:solidFill>
                  <a:srgbClr val="FFFFFF"/>
                </a:solidFill>
                <a:latin typeface="Arial"/>
                <a:cs typeface="Arial"/>
              </a:rPr>
              <a:t>"Bootstrap’s </a:t>
            </a:r>
            <a:r>
              <a:rPr dirty="0" sz="4200" spc="175">
                <a:solidFill>
                  <a:srgbClr val="FFFFFF"/>
                </a:solidFill>
                <a:latin typeface="Arial"/>
                <a:cs typeface="Arial"/>
              </a:rPr>
              <a:t>powerful, </a:t>
            </a:r>
            <a:r>
              <a:rPr dirty="0" sz="4200" spc="140">
                <a:solidFill>
                  <a:srgbClr val="FFFFFF"/>
                </a:solidFill>
                <a:latin typeface="Arial"/>
                <a:cs typeface="Arial"/>
              </a:rPr>
              <a:t>responsive</a:t>
            </a:r>
            <a:r>
              <a:rPr dirty="0" sz="4200" spc="-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140">
                <a:solidFill>
                  <a:srgbClr val="FFFFFF"/>
                </a:solidFill>
                <a:latin typeface="Arial"/>
                <a:cs typeface="Arial"/>
              </a:rPr>
              <a:t>navigation  </a:t>
            </a:r>
            <a:r>
              <a:rPr dirty="0" sz="4200" spc="125">
                <a:solidFill>
                  <a:srgbClr val="FFFFFF"/>
                </a:solidFill>
                <a:latin typeface="Arial"/>
                <a:cs typeface="Arial"/>
              </a:rPr>
              <a:t>header, </a:t>
            </a:r>
            <a:r>
              <a:rPr dirty="0" sz="4200" spc="204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2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135">
                <a:solidFill>
                  <a:srgbClr val="FFFFFF"/>
                </a:solidFill>
                <a:latin typeface="Arial"/>
                <a:cs typeface="Arial"/>
              </a:rPr>
              <a:t>navbar."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0026" y="542663"/>
            <a:ext cx="660019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640"/>
              <a:t>NavBar</a:t>
            </a:r>
            <a:r>
              <a:rPr dirty="0" sz="7200" spc="-85"/>
              <a:t> </a:t>
            </a:r>
            <a:r>
              <a:rPr dirty="0" sz="7200" spc="770"/>
              <a:t>Forms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1642475" y="2314925"/>
            <a:ext cx="14449439" cy="7458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66490" y="3005998"/>
              <a:ext cx="11896709" cy="17144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66490" y="5803757"/>
              <a:ext cx="11858609" cy="16192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4803" y="1506633"/>
            <a:ext cx="495427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1095"/>
              <a:t>P</a:t>
            </a:r>
            <a:r>
              <a:rPr dirty="0" sz="7200" spc="320"/>
              <a:t>l</a:t>
            </a:r>
            <a:r>
              <a:rPr dirty="0" sz="7200" spc="500"/>
              <a:t>a</a:t>
            </a:r>
            <a:r>
              <a:rPr dirty="0" sz="7200" spc="395"/>
              <a:t>c</a:t>
            </a:r>
            <a:r>
              <a:rPr dirty="0" sz="7200" spc="390"/>
              <a:t>e</a:t>
            </a:r>
            <a:r>
              <a:rPr dirty="0" sz="7200" spc="680"/>
              <a:t>m</a:t>
            </a:r>
            <a:r>
              <a:rPr dirty="0" sz="7200" spc="390"/>
              <a:t>e</a:t>
            </a:r>
            <a:r>
              <a:rPr dirty="0" sz="7200" spc="600"/>
              <a:t>n</a:t>
            </a:r>
            <a:r>
              <a:rPr dirty="0" sz="7200" spc="310"/>
              <a:t>t</a:t>
            </a:r>
            <a:endParaRPr sz="7200"/>
          </a:p>
        </p:txBody>
      </p:sp>
      <p:sp>
        <p:nvSpPr>
          <p:cNvPr id="7" name="object 7"/>
          <p:cNvSpPr txBox="1"/>
          <p:nvPr/>
        </p:nvSpPr>
        <p:spPr>
          <a:xfrm>
            <a:off x="784803" y="3371604"/>
            <a:ext cx="16423640" cy="5653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24840" marR="12676505" indent="-635">
              <a:lnSpc>
                <a:spcPct val="116599"/>
              </a:lnSpc>
              <a:spcBef>
                <a:spcPts val="100"/>
              </a:spcBef>
            </a:pPr>
            <a:r>
              <a:rPr dirty="0" sz="5200" spc="190" b="1">
                <a:solidFill>
                  <a:srgbClr val="FFFFFF"/>
                </a:solidFill>
                <a:latin typeface="Arial"/>
                <a:cs typeface="Arial"/>
              </a:rPr>
              <a:t>Default  </a:t>
            </a:r>
            <a:r>
              <a:rPr dirty="0" sz="5200" b="1">
                <a:solidFill>
                  <a:srgbClr val="FFFFFF"/>
                </a:solidFill>
                <a:latin typeface="Arial"/>
                <a:cs typeface="Arial"/>
              </a:rPr>
              <a:t>Fixed</a:t>
            </a:r>
            <a:r>
              <a:rPr dirty="0" sz="5200" spc="-3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45" b="1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5200">
              <a:latin typeface="Arial"/>
              <a:cs typeface="Arial"/>
            </a:endParaRPr>
          </a:p>
          <a:p>
            <a:pPr algn="ctr" marL="12700" marR="12063730">
              <a:lnSpc>
                <a:spcPct val="116599"/>
              </a:lnSpc>
            </a:pPr>
            <a:r>
              <a:rPr dirty="0" sz="5200" b="1">
                <a:solidFill>
                  <a:srgbClr val="FFFFFF"/>
                </a:solidFill>
                <a:latin typeface="Arial"/>
                <a:cs typeface="Arial"/>
              </a:rPr>
              <a:t>Fixed</a:t>
            </a:r>
            <a:r>
              <a:rPr dirty="0" sz="5200" spc="-3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185" b="1">
                <a:solidFill>
                  <a:srgbClr val="FFFFFF"/>
                </a:solidFill>
                <a:latin typeface="Arial"/>
                <a:cs typeface="Arial"/>
              </a:rPr>
              <a:t>Bottom  </a:t>
            </a:r>
            <a:r>
              <a:rPr dirty="0" sz="5200" spc="35" b="1">
                <a:solidFill>
                  <a:srgbClr val="FFFFFF"/>
                </a:solidFill>
                <a:latin typeface="Arial"/>
                <a:cs typeface="Arial"/>
              </a:rPr>
              <a:t>Sticky</a:t>
            </a:r>
            <a:r>
              <a:rPr dirty="0" sz="5200" spc="-2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45" b="1">
                <a:solidFill>
                  <a:srgbClr val="FFFFFF"/>
                </a:solidFill>
                <a:latin typeface="Arial"/>
                <a:cs typeface="Arial"/>
              </a:rPr>
              <a:t>Top</a:t>
            </a:r>
            <a:endParaRPr sz="5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200">
              <a:latin typeface="Arial"/>
              <a:cs typeface="Arial"/>
            </a:endParaRPr>
          </a:p>
          <a:p>
            <a:pPr marL="243840">
              <a:lnSpc>
                <a:spcPct val="100000"/>
              </a:lnSpc>
              <a:spcBef>
                <a:spcPts val="5"/>
              </a:spcBef>
            </a:pPr>
            <a:r>
              <a:rPr dirty="0" sz="4800" spc="270">
                <a:solidFill>
                  <a:srgbClr val="FFFFFF"/>
                </a:solidFill>
                <a:latin typeface="Trebuchet MS"/>
                <a:cs typeface="Trebuchet MS"/>
              </a:rPr>
              <a:t>&lt;nav </a:t>
            </a:r>
            <a:r>
              <a:rPr dirty="0" sz="4800" spc="370">
                <a:solidFill>
                  <a:srgbClr val="FFFFFF"/>
                </a:solidFill>
                <a:latin typeface="Trebuchet MS"/>
                <a:cs typeface="Trebuchet MS"/>
              </a:rPr>
              <a:t>class="navbar </a:t>
            </a:r>
            <a:r>
              <a:rPr dirty="0" sz="4800" spc="320">
                <a:solidFill>
                  <a:srgbClr val="FFFFFF"/>
                </a:solidFill>
                <a:latin typeface="Trebuchet MS"/>
                <a:cs typeface="Trebuchet MS"/>
              </a:rPr>
              <a:t>fixed-top </a:t>
            </a:r>
            <a:r>
              <a:rPr dirty="0" sz="4800" spc="350">
                <a:solidFill>
                  <a:srgbClr val="FFFFFF"/>
                </a:solidFill>
                <a:latin typeface="Trebuchet MS"/>
                <a:cs typeface="Trebuchet MS"/>
              </a:rPr>
              <a:t>navbar-light</a:t>
            </a:r>
            <a:r>
              <a:rPr dirty="0" sz="4800" spc="-10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320">
                <a:solidFill>
                  <a:srgbClr val="FFFFFF"/>
                </a:solidFill>
                <a:latin typeface="Trebuchet MS"/>
                <a:cs typeface="Trebuchet MS"/>
              </a:rPr>
              <a:t>bg-light"&gt;</a:t>
            </a:r>
            <a:endParaRPr sz="4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3716" y="0"/>
            <a:ext cx="17602199" cy="10201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7999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7"/>
                </a:lnTo>
                <a:lnTo>
                  <a:pt x="0" y="10286997"/>
                </a:lnTo>
                <a:lnTo>
                  <a:pt x="0" y="0"/>
                </a:lnTo>
                <a:close/>
              </a:path>
            </a:pathLst>
          </a:custGeom>
          <a:solidFill>
            <a:srgbClr val="001D44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28700" y="1028699"/>
            <a:ext cx="4254500" cy="4254500"/>
            <a:chOff x="1028700" y="1028699"/>
            <a:chExt cx="4254500" cy="4254500"/>
          </a:xfrm>
        </p:grpSpPr>
        <p:sp>
          <p:nvSpPr>
            <p:cNvPr id="5" name="object 5"/>
            <p:cNvSpPr/>
            <p:nvPr/>
          </p:nvSpPr>
          <p:spPr>
            <a:xfrm>
              <a:off x="1028700" y="1028699"/>
              <a:ext cx="4254245" cy="42542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97612" y="1797615"/>
              <a:ext cx="2715895" cy="2715895"/>
            </a:xfrm>
            <a:custGeom>
              <a:avLst/>
              <a:gdLst/>
              <a:ahLst/>
              <a:cxnLst/>
              <a:rect l="l" t="t" r="r" b="b"/>
              <a:pathLst>
                <a:path w="2715895" h="2715895">
                  <a:moveTo>
                    <a:pt x="1358695" y="2715449"/>
                  </a:moveTo>
                  <a:lnTo>
                    <a:pt x="1356779" y="2715449"/>
                  </a:lnTo>
                  <a:lnTo>
                    <a:pt x="1309039" y="2714608"/>
                  </a:lnTo>
                  <a:lnTo>
                    <a:pt x="1260772" y="2712056"/>
                  </a:lnTo>
                  <a:lnTo>
                    <a:pt x="1212966" y="2707838"/>
                  </a:lnTo>
                  <a:lnTo>
                    <a:pt x="1165648" y="2701982"/>
                  </a:lnTo>
                  <a:lnTo>
                    <a:pt x="1118848" y="2694517"/>
                  </a:lnTo>
                  <a:lnTo>
                    <a:pt x="1072593" y="2685473"/>
                  </a:lnTo>
                  <a:lnTo>
                    <a:pt x="1026914" y="2674877"/>
                  </a:lnTo>
                  <a:lnTo>
                    <a:pt x="981839" y="2662758"/>
                  </a:lnTo>
                  <a:lnTo>
                    <a:pt x="937395" y="2649145"/>
                  </a:lnTo>
                  <a:lnTo>
                    <a:pt x="893613" y="2634067"/>
                  </a:lnTo>
                  <a:lnTo>
                    <a:pt x="850521" y="2617553"/>
                  </a:lnTo>
                  <a:lnTo>
                    <a:pt x="808147" y="2599631"/>
                  </a:lnTo>
                  <a:lnTo>
                    <a:pt x="766520" y="2580329"/>
                  </a:lnTo>
                  <a:lnTo>
                    <a:pt x="725670" y="2559678"/>
                  </a:lnTo>
                  <a:lnTo>
                    <a:pt x="685624" y="2537705"/>
                  </a:lnTo>
                  <a:lnTo>
                    <a:pt x="646411" y="2514439"/>
                  </a:lnTo>
                  <a:lnTo>
                    <a:pt x="608060" y="2489909"/>
                  </a:lnTo>
                  <a:lnTo>
                    <a:pt x="570601" y="2464143"/>
                  </a:lnTo>
                  <a:lnTo>
                    <a:pt x="534061" y="2437171"/>
                  </a:lnTo>
                  <a:lnTo>
                    <a:pt x="498469" y="2409021"/>
                  </a:lnTo>
                  <a:lnTo>
                    <a:pt x="463854" y="2379721"/>
                  </a:lnTo>
                  <a:lnTo>
                    <a:pt x="430245" y="2349301"/>
                  </a:lnTo>
                  <a:lnTo>
                    <a:pt x="397670" y="2317789"/>
                  </a:lnTo>
                  <a:lnTo>
                    <a:pt x="366158" y="2285214"/>
                  </a:lnTo>
                  <a:lnTo>
                    <a:pt x="335738" y="2251605"/>
                  </a:lnTo>
                  <a:lnTo>
                    <a:pt x="306439" y="2216990"/>
                  </a:lnTo>
                  <a:lnTo>
                    <a:pt x="278289" y="2181398"/>
                  </a:lnTo>
                  <a:lnTo>
                    <a:pt x="251317" y="2144858"/>
                  </a:lnTo>
                  <a:lnTo>
                    <a:pt x="225552" y="2107398"/>
                  </a:lnTo>
                  <a:lnTo>
                    <a:pt x="201022" y="2069047"/>
                  </a:lnTo>
                  <a:lnTo>
                    <a:pt x="177756" y="2029835"/>
                  </a:lnTo>
                  <a:lnTo>
                    <a:pt x="155784" y="1989789"/>
                  </a:lnTo>
                  <a:lnTo>
                    <a:pt x="135132" y="1948939"/>
                  </a:lnTo>
                  <a:lnTo>
                    <a:pt x="115832" y="1907313"/>
                  </a:lnTo>
                  <a:lnTo>
                    <a:pt x="97910" y="1864939"/>
                  </a:lnTo>
                  <a:lnTo>
                    <a:pt x="81396" y="1821847"/>
                  </a:lnTo>
                  <a:lnTo>
                    <a:pt x="66318" y="1778066"/>
                  </a:lnTo>
                  <a:lnTo>
                    <a:pt x="52706" y="1733623"/>
                  </a:lnTo>
                  <a:lnTo>
                    <a:pt x="40587" y="1688548"/>
                  </a:lnTo>
                  <a:lnTo>
                    <a:pt x="29991" y="1642870"/>
                  </a:lnTo>
                  <a:lnTo>
                    <a:pt x="20947" y="1596617"/>
                  </a:lnTo>
                  <a:lnTo>
                    <a:pt x="13482" y="1549818"/>
                  </a:lnTo>
                  <a:lnTo>
                    <a:pt x="7627" y="1502501"/>
                  </a:lnTo>
                  <a:lnTo>
                    <a:pt x="3408" y="1454696"/>
                  </a:lnTo>
                  <a:lnTo>
                    <a:pt x="856" y="1406430"/>
                  </a:lnTo>
                  <a:lnTo>
                    <a:pt x="0" y="1357738"/>
                  </a:lnTo>
                  <a:lnTo>
                    <a:pt x="856" y="1309036"/>
                  </a:lnTo>
                  <a:lnTo>
                    <a:pt x="3408" y="1260769"/>
                  </a:lnTo>
                  <a:lnTo>
                    <a:pt x="7627" y="1212963"/>
                  </a:lnTo>
                  <a:lnTo>
                    <a:pt x="13482" y="1165645"/>
                  </a:lnTo>
                  <a:lnTo>
                    <a:pt x="20947" y="1118845"/>
                  </a:lnTo>
                  <a:lnTo>
                    <a:pt x="29991" y="1072591"/>
                  </a:lnTo>
                  <a:lnTo>
                    <a:pt x="40587" y="1026912"/>
                  </a:lnTo>
                  <a:lnTo>
                    <a:pt x="52706" y="981837"/>
                  </a:lnTo>
                  <a:lnTo>
                    <a:pt x="66318" y="937393"/>
                  </a:lnTo>
                  <a:lnTo>
                    <a:pt x="81396" y="893611"/>
                  </a:lnTo>
                  <a:lnTo>
                    <a:pt x="97910" y="850519"/>
                  </a:lnTo>
                  <a:lnTo>
                    <a:pt x="115832" y="808145"/>
                  </a:lnTo>
                  <a:lnTo>
                    <a:pt x="135132" y="766519"/>
                  </a:lnTo>
                  <a:lnTo>
                    <a:pt x="155784" y="725668"/>
                  </a:lnTo>
                  <a:lnTo>
                    <a:pt x="177756" y="685622"/>
                  </a:lnTo>
                  <a:lnTo>
                    <a:pt x="201022" y="646410"/>
                  </a:lnTo>
                  <a:lnTo>
                    <a:pt x="225552" y="608059"/>
                  </a:lnTo>
                  <a:lnTo>
                    <a:pt x="251317" y="570600"/>
                  </a:lnTo>
                  <a:lnTo>
                    <a:pt x="278289" y="534060"/>
                  </a:lnTo>
                  <a:lnTo>
                    <a:pt x="306439" y="498468"/>
                  </a:lnTo>
                  <a:lnTo>
                    <a:pt x="335738" y="463853"/>
                  </a:lnTo>
                  <a:lnTo>
                    <a:pt x="366158" y="430244"/>
                  </a:lnTo>
                  <a:lnTo>
                    <a:pt x="397670" y="397669"/>
                  </a:lnTo>
                  <a:lnTo>
                    <a:pt x="430245" y="366157"/>
                  </a:lnTo>
                  <a:lnTo>
                    <a:pt x="463854" y="335738"/>
                  </a:lnTo>
                  <a:lnTo>
                    <a:pt x="498469" y="306438"/>
                  </a:lnTo>
                  <a:lnTo>
                    <a:pt x="534061" y="278288"/>
                  </a:lnTo>
                  <a:lnTo>
                    <a:pt x="570601" y="251317"/>
                  </a:lnTo>
                  <a:lnTo>
                    <a:pt x="608060" y="225551"/>
                  </a:lnTo>
                  <a:lnTo>
                    <a:pt x="646411" y="201022"/>
                  </a:lnTo>
                  <a:lnTo>
                    <a:pt x="685624" y="177756"/>
                  </a:lnTo>
                  <a:lnTo>
                    <a:pt x="725670" y="155783"/>
                  </a:lnTo>
                  <a:lnTo>
                    <a:pt x="766520" y="135132"/>
                  </a:lnTo>
                  <a:lnTo>
                    <a:pt x="808147" y="115831"/>
                  </a:lnTo>
                  <a:lnTo>
                    <a:pt x="850521" y="97909"/>
                  </a:lnTo>
                  <a:lnTo>
                    <a:pt x="893613" y="81395"/>
                  </a:lnTo>
                  <a:lnTo>
                    <a:pt x="937395" y="66318"/>
                  </a:lnTo>
                  <a:lnTo>
                    <a:pt x="981839" y="52705"/>
                  </a:lnTo>
                  <a:lnTo>
                    <a:pt x="1026914" y="40587"/>
                  </a:lnTo>
                  <a:lnTo>
                    <a:pt x="1072593" y="29991"/>
                  </a:lnTo>
                  <a:lnTo>
                    <a:pt x="1118848" y="20946"/>
                  </a:lnTo>
                  <a:lnTo>
                    <a:pt x="1165648" y="13482"/>
                  </a:lnTo>
                  <a:lnTo>
                    <a:pt x="1212966" y="7626"/>
                  </a:lnTo>
                  <a:lnTo>
                    <a:pt x="1260772" y="3408"/>
                  </a:lnTo>
                  <a:lnTo>
                    <a:pt x="1309039" y="856"/>
                  </a:lnTo>
                  <a:lnTo>
                    <a:pt x="1357716" y="0"/>
                  </a:lnTo>
                  <a:lnTo>
                    <a:pt x="1406434" y="856"/>
                  </a:lnTo>
                  <a:lnTo>
                    <a:pt x="1454699" y="3408"/>
                  </a:lnTo>
                  <a:lnTo>
                    <a:pt x="1502504" y="7626"/>
                  </a:lnTo>
                  <a:lnTo>
                    <a:pt x="1549820" y="13482"/>
                  </a:lnTo>
                  <a:lnTo>
                    <a:pt x="1596619" y="20946"/>
                  </a:lnTo>
                  <a:lnTo>
                    <a:pt x="1642872" y="29991"/>
                  </a:lnTo>
                  <a:lnTo>
                    <a:pt x="1688550" y="40587"/>
                  </a:lnTo>
                  <a:lnTo>
                    <a:pt x="1733624" y="52705"/>
                  </a:lnTo>
                  <a:lnTo>
                    <a:pt x="1778066" y="66318"/>
                  </a:lnTo>
                  <a:lnTo>
                    <a:pt x="1821847" y="81395"/>
                  </a:lnTo>
                  <a:lnTo>
                    <a:pt x="1864938" y="97909"/>
                  </a:lnTo>
                  <a:lnTo>
                    <a:pt x="1907311" y="115831"/>
                  </a:lnTo>
                  <a:lnTo>
                    <a:pt x="1948936" y="135132"/>
                  </a:lnTo>
                  <a:lnTo>
                    <a:pt x="1989786" y="155783"/>
                  </a:lnTo>
                  <a:lnTo>
                    <a:pt x="2029831" y="177756"/>
                  </a:lnTo>
                  <a:lnTo>
                    <a:pt x="2069042" y="201022"/>
                  </a:lnTo>
                  <a:lnTo>
                    <a:pt x="2107392" y="225551"/>
                  </a:lnTo>
                  <a:lnTo>
                    <a:pt x="2144851" y="251317"/>
                  </a:lnTo>
                  <a:lnTo>
                    <a:pt x="2181390" y="278288"/>
                  </a:lnTo>
                  <a:lnTo>
                    <a:pt x="2216981" y="306438"/>
                  </a:lnTo>
                  <a:lnTo>
                    <a:pt x="2251595" y="335738"/>
                  </a:lnTo>
                  <a:lnTo>
                    <a:pt x="2285203" y="366157"/>
                  </a:lnTo>
                  <a:lnTo>
                    <a:pt x="2317777" y="397669"/>
                  </a:lnTo>
                  <a:lnTo>
                    <a:pt x="2349288" y="430244"/>
                  </a:lnTo>
                  <a:lnTo>
                    <a:pt x="2379707" y="463853"/>
                  </a:lnTo>
                  <a:lnTo>
                    <a:pt x="2409006" y="498468"/>
                  </a:lnTo>
                  <a:lnTo>
                    <a:pt x="2437155" y="534060"/>
                  </a:lnTo>
                  <a:lnTo>
                    <a:pt x="2464126" y="570600"/>
                  </a:lnTo>
                  <a:lnTo>
                    <a:pt x="2489891" y="608059"/>
                  </a:lnTo>
                  <a:lnTo>
                    <a:pt x="2514420" y="646410"/>
                  </a:lnTo>
                  <a:lnTo>
                    <a:pt x="2537685" y="685622"/>
                  </a:lnTo>
                  <a:lnTo>
                    <a:pt x="2559658" y="725668"/>
                  </a:lnTo>
                  <a:lnTo>
                    <a:pt x="2580308" y="766519"/>
                  </a:lnTo>
                  <a:lnTo>
                    <a:pt x="2599609" y="808145"/>
                  </a:lnTo>
                  <a:lnTo>
                    <a:pt x="2617530" y="850519"/>
                  </a:lnTo>
                  <a:lnTo>
                    <a:pt x="2634044" y="893611"/>
                  </a:lnTo>
                  <a:lnTo>
                    <a:pt x="2649121" y="937393"/>
                  </a:lnTo>
                  <a:lnTo>
                    <a:pt x="2662733" y="981837"/>
                  </a:lnTo>
                  <a:lnTo>
                    <a:pt x="2674851" y="1026912"/>
                  </a:lnTo>
                  <a:lnTo>
                    <a:pt x="2685447" y="1072591"/>
                  </a:lnTo>
                  <a:lnTo>
                    <a:pt x="2694491" y="1118845"/>
                  </a:lnTo>
                  <a:lnTo>
                    <a:pt x="2701956" y="1165645"/>
                  </a:lnTo>
                  <a:lnTo>
                    <a:pt x="2707811" y="1212963"/>
                  </a:lnTo>
                  <a:lnTo>
                    <a:pt x="2712029" y="1260769"/>
                  </a:lnTo>
                  <a:lnTo>
                    <a:pt x="2714581" y="1309036"/>
                  </a:lnTo>
                  <a:lnTo>
                    <a:pt x="2715438" y="1357730"/>
                  </a:lnTo>
                  <a:lnTo>
                    <a:pt x="2714581" y="1406430"/>
                  </a:lnTo>
                  <a:lnTo>
                    <a:pt x="2712029" y="1454696"/>
                  </a:lnTo>
                  <a:lnTo>
                    <a:pt x="2707811" y="1502501"/>
                  </a:lnTo>
                  <a:lnTo>
                    <a:pt x="2701956" y="1549818"/>
                  </a:lnTo>
                  <a:lnTo>
                    <a:pt x="2694491" y="1596617"/>
                  </a:lnTo>
                  <a:lnTo>
                    <a:pt x="2685447" y="1642870"/>
                  </a:lnTo>
                  <a:lnTo>
                    <a:pt x="2674851" y="1688548"/>
                  </a:lnTo>
                  <a:lnTo>
                    <a:pt x="2662733" y="1733623"/>
                  </a:lnTo>
                  <a:lnTo>
                    <a:pt x="2649121" y="1778066"/>
                  </a:lnTo>
                  <a:lnTo>
                    <a:pt x="2634044" y="1821847"/>
                  </a:lnTo>
                  <a:lnTo>
                    <a:pt x="2617530" y="1864939"/>
                  </a:lnTo>
                  <a:lnTo>
                    <a:pt x="2599609" y="1907313"/>
                  </a:lnTo>
                  <a:lnTo>
                    <a:pt x="2580308" y="1948939"/>
                  </a:lnTo>
                  <a:lnTo>
                    <a:pt x="2559658" y="1989789"/>
                  </a:lnTo>
                  <a:lnTo>
                    <a:pt x="2537685" y="2029835"/>
                  </a:lnTo>
                  <a:lnTo>
                    <a:pt x="2514420" y="2069047"/>
                  </a:lnTo>
                  <a:lnTo>
                    <a:pt x="2489891" y="2107398"/>
                  </a:lnTo>
                  <a:lnTo>
                    <a:pt x="2464126" y="2144858"/>
                  </a:lnTo>
                  <a:lnTo>
                    <a:pt x="2437155" y="2181398"/>
                  </a:lnTo>
                  <a:lnTo>
                    <a:pt x="2409006" y="2216990"/>
                  </a:lnTo>
                  <a:lnTo>
                    <a:pt x="2379707" y="2251605"/>
                  </a:lnTo>
                  <a:lnTo>
                    <a:pt x="2349288" y="2285214"/>
                  </a:lnTo>
                  <a:lnTo>
                    <a:pt x="2317777" y="2317789"/>
                  </a:lnTo>
                  <a:lnTo>
                    <a:pt x="2285203" y="2349301"/>
                  </a:lnTo>
                  <a:lnTo>
                    <a:pt x="2251595" y="2379721"/>
                  </a:lnTo>
                  <a:lnTo>
                    <a:pt x="2216981" y="2409021"/>
                  </a:lnTo>
                  <a:lnTo>
                    <a:pt x="2181390" y="2437171"/>
                  </a:lnTo>
                  <a:lnTo>
                    <a:pt x="2144851" y="2464143"/>
                  </a:lnTo>
                  <a:lnTo>
                    <a:pt x="2107392" y="2489909"/>
                  </a:lnTo>
                  <a:lnTo>
                    <a:pt x="2069042" y="2514439"/>
                  </a:lnTo>
                  <a:lnTo>
                    <a:pt x="2029831" y="2537705"/>
                  </a:lnTo>
                  <a:lnTo>
                    <a:pt x="1989786" y="2559678"/>
                  </a:lnTo>
                  <a:lnTo>
                    <a:pt x="1948936" y="2580329"/>
                  </a:lnTo>
                  <a:lnTo>
                    <a:pt x="1907311" y="2599631"/>
                  </a:lnTo>
                  <a:lnTo>
                    <a:pt x="1864938" y="2617553"/>
                  </a:lnTo>
                  <a:lnTo>
                    <a:pt x="1821847" y="2634067"/>
                  </a:lnTo>
                  <a:lnTo>
                    <a:pt x="1778066" y="2649145"/>
                  </a:lnTo>
                  <a:lnTo>
                    <a:pt x="1733624" y="2662758"/>
                  </a:lnTo>
                  <a:lnTo>
                    <a:pt x="1688550" y="2674877"/>
                  </a:lnTo>
                  <a:lnTo>
                    <a:pt x="1642872" y="2685473"/>
                  </a:lnTo>
                  <a:lnTo>
                    <a:pt x="1596619" y="2694517"/>
                  </a:lnTo>
                  <a:lnTo>
                    <a:pt x="1549820" y="2701982"/>
                  </a:lnTo>
                  <a:lnTo>
                    <a:pt x="1502504" y="2707838"/>
                  </a:lnTo>
                  <a:lnTo>
                    <a:pt x="1454699" y="2712056"/>
                  </a:lnTo>
                  <a:lnTo>
                    <a:pt x="1406434" y="2714608"/>
                  </a:lnTo>
                  <a:lnTo>
                    <a:pt x="1358695" y="2715449"/>
                  </a:lnTo>
                  <a:close/>
                </a:path>
              </a:pathLst>
            </a:custGeom>
            <a:solidFill>
              <a:srgbClr val="052E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97612" y="1797615"/>
              <a:ext cx="2719705" cy="2719705"/>
            </a:xfrm>
            <a:custGeom>
              <a:avLst/>
              <a:gdLst/>
              <a:ahLst/>
              <a:cxnLst/>
              <a:rect l="l" t="t" r="r" b="b"/>
              <a:pathLst>
                <a:path w="2719704" h="2719704">
                  <a:moveTo>
                    <a:pt x="1359552" y="0"/>
                  </a:moveTo>
                  <a:lnTo>
                    <a:pt x="1311822" y="822"/>
                  </a:lnTo>
                  <a:lnTo>
                    <a:pt x="1264516" y="3270"/>
                  </a:lnTo>
                </a:path>
                <a:path w="2719704" h="2719704">
                  <a:moveTo>
                    <a:pt x="0" y="1359553"/>
                  </a:moveTo>
                  <a:lnTo>
                    <a:pt x="822" y="1407282"/>
                  </a:lnTo>
                  <a:lnTo>
                    <a:pt x="3270" y="1454599"/>
                  </a:lnTo>
                  <a:lnTo>
                    <a:pt x="7318" y="1501476"/>
                  </a:lnTo>
                  <a:lnTo>
                    <a:pt x="12938" y="1547886"/>
                  </a:lnTo>
                  <a:lnTo>
                    <a:pt x="20104" y="1593801"/>
                  </a:lnTo>
                  <a:lnTo>
                    <a:pt x="28788" y="1639196"/>
                  </a:lnTo>
                  <a:lnTo>
                    <a:pt x="38964" y="1684043"/>
                  </a:lnTo>
                  <a:lnTo>
                    <a:pt x="50605" y="1728315"/>
                  </a:lnTo>
                  <a:lnTo>
                    <a:pt x="63683" y="1771986"/>
                  </a:lnTo>
                  <a:lnTo>
                    <a:pt x="78172" y="1815027"/>
                  </a:lnTo>
                  <a:lnTo>
                    <a:pt x="94044" y="1857413"/>
                  </a:lnTo>
                  <a:lnTo>
                    <a:pt x="111273" y="1899115"/>
                  </a:lnTo>
                  <a:lnTo>
                    <a:pt x="124851" y="1929107"/>
                  </a:lnTo>
                </a:path>
                <a:path w="2719704" h="2719704">
                  <a:moveTo>
                    <a:pt x="387288" y="2309737"/>
                  </a:moveTo>
                  <a:lnTo>
                    <a:pt x="446448" y="2366857"/>
                  </a:lnTo>
                  <a:lnTo>
                    <a:pt x="479841" y="2396171"/>
                  </a:lnTo>
                  <a:lnTo>
                    <a:pt x="514186" y="2424398"/>
                  </a:lnTo>
                  <a:lnTo>
                    <a:pt x="549456" y="2451510"/>
                  </a:lnTo>
                  <a:lnTo>
                    <a:pt x="585625" y="2477482"/>
                  </a:lnTo>
                  <a:lnTo>
                    <a:pt x="622665" y="2502285"/>
                  </a:lnTo>
                  <a:lnTo>
                    <a:pt x="660549" y="2525894"/>
                  </a:lnTo>
                  <a:lnTo>
                    <a:pt x="699251" y="2548280"/>
                  </a:lnTo>
                  <a:lnTo>
                    <a:pt x="738744" y="2569418"/>
                  </a:lnTo>
                  <a:lnTo>
                    <a:pt x="779000" y="2589279"/>
                  </a:lnTo>
                  <a:lnTo>
                    <a:pt x="819993" y="2607838"/>
                  </a:lnTo>
                  <a:lnTo>
                    <a:pt x="861696" y="2625068"/>
                  </a:lnTo>
                  <a:lnTo>
                    <a:pt x="904081" y="2640940"/>
                  </a:lnTo>
                  <a:lnTo>
                    <a:pt x="947122" y="2655429"/>
                  </a:lnTo>
                  <a:lnTo>
                    <a:pt x="990792" y="2668507"/>
                  </a:lnTo>
                  <a:lnTo>
                    <a:pt x="1035064" y="2680147"/>
                  </a:lnTo>
                  <a:lnTo>
                    <a:pt x="1079910" y="2690323"/>
                  </a:lnTo>
                  <a:lnTo>
                    <a:pt x="1125305" y="2699007"/>
                  </a:lnTo>
                  <a:lnTo>
                    <a:pt x="1171220" y="2706173"/>
                  </a:lnTo>
                  <a:lnTo>
                    <a:pt x="1217629" y="2711793"/>
                  </a:lnTo>
                  <a:lnTo>
                    <a:pt x="1264506" y="2715841"/>
                  </a:lnTo>
                  <a:lnTo>
                    <a:pt x="1311822" y="2718290"/>
                  </a:lnTo>
                  <a:lnTo>
                    <a:pt x="1359552" y="2719112"/>
                  </a:lnTo>
                  <a:lnTo>
                    <a:pt x="1407282" y="2718290"/>
                  </a:lnTo>
                  <a:lnTo>
                    <a:pt x="1454599" y="2715841"/>
                  </a:lnTo>
                  <a:lnTo>
                    <a:pt x="1501476" y="2711793"/>
                  </a:lnTo>
                  <a:lnTo>
                    <a:pt x="1547886" y="2706173"/>
                  </a:lnTo>
                  <a:lnTo>
                    <a:pt x="1593801" y="2699007"/>
                  </a:lnTo>
                  <a:lnTo>
                    <a:pt x="1639196" y="2690323"/>
                  </a:lnTo>
                  <a:lnTo>
                    <a:pt x="1684043" y="2680147"/>
                  </a:lnTo>
                  <a:lnTo>
                    <a:pt x="1728315" y="2668507"/>
                  </a:lnTo>
                  <a:lnTo>
                    <a:pt x="1771986" y="2655429"/>
                  </a:lnTo>
                  <a:lnTo>
                    <a:pt x="1815027" y="2640940"/>
                  </a:lnTo>
                  <a:lnTo>
                    <a:pt x="1857413" y="2625068"/>
                  </a:lnTo>
                  <a:lnTo>
                    <a:pt x="1899115" y="2607838"/>
                  </a:lnTo>
                  <a:lnTo>
                    <a:pt x="1940109" y="2589279"/>
                  </a:lnTo>
                  <a:lnTo>
                    <a:pt x="1980365" y="2569418"/>
                  </a:lnTo>
                  <a:lnTo>
                    <a:pt x="2019858" y="2548280"/>
                  </a:lnTo>
                  <a:lnTo>
                    <a:pt x="2058560" y="2525894"/>
                  </a:lnTo>
                  <a:lnTo>
                    <a:pt x="2096445" y="2502285"/>
                  </a:lnTo>
                  <a:lnTo>
                    <a:pt x="2133486" y="2477482"/>
                  </a:lnTo>
                  <a:lnTo>
                    <a:pt x="2169654" y="2451510"/>
                  </a:lnTo>
                  <a:lnTo>
                    <a:pt x="2204925" y="2424398"/>
                  </a:lnTo>
                  <a:lnTo>
                    <a:pt x="2239270" y="2396171"/>
                  </a:lnTo>
                  <a:lnTo>
                    <a:pt x="2272663" y="2366857"/>
                  </a:lnTo>
                  <a:lnTo>
                    <a:pt x="2305076" y="2336483"/>
                  </a:lnTo>
                  <a:lnTo>
                    <a:pt x="2336483" y="2305076"/>
                  </a:lnTo>
                  <a:lnTo>
                    <a:pt x="2366857" y="2272663"/>
                  </a:lnTo>
                  <a:lnTo>
                    <a:pt x="2396171" y="2239270"/>
                  </a:lnTo>
                  <a:lnTo>
                    <a:pt x="2424398" y="2204925"/>
                  </a:lnTo>
                  <a:lnTo>
                    <a:pt x="2451510" y="2169654"/>
                  </a:lnTo>
                  <a:lnTo>
                    <a:pt x="2477482" y="2133486"/>
                  </a:lnTo>
                  <a:lnTo>
                    <a:pt x="2502285" y="2096445"/>
                  </a:lnTo>
                  <a:lnTo>
                    <a:pt x="2525893" y="2058560"/>
                  </a:lnTo>
                  <a:lnTo>
                    <a:pt x="2548280" y="2019858"/>
                  </a:lnTo>
                  <a:lnTo>
                    <a:pt x="2569418" y="1980365"/>
                  </a:lnTo>
                  <a:lnTo>
                    <a:pt x="2589279" y="1940109"/>
                  </a:lnTo>
                  <a:lnTo>
                    <a:pt x="2607838" y="1899115"/>
                  </a:lnTo>
                  <a:lnTo>
                    <a:pt x="2625068" y="1857413"/>
                  </a:lnTo>
                  <a:lnTo>
                    <a:pt x="2640940" y="1815027"/>
                  </a:lnTo>
                  <a:lnTo>
                    <a:pt x="2655429" y="1771986"/>
                  </a:lnTo>
                  <a:lnTo>
                    <a:pt x="2668507" y="1728315"/>
                  </a:lnTo>
                  <a:lnTo>
                    <a:pt x="2680147" y="1684043"/>
                  </a:lnTo>
                  <a:lnTo>
                    <a:pt x="2690323" y="1639196"/>
                  </a:lnTo>
                  <a:lnTo>
                    <a:pt x="2699007" y="1593801"/>
                  </a:lnTo>
                  <a:lnTo>
                    <a:pt x="2706173" y="1547886"/>
                  </a:lnTo>
                  <a:lnTo>
                    <a:pt x="2711793" y="1501476"/>
                  </a:lnTo>
                  <a:lnTo>
                    <a:pt x="2715841" y="1454599"/>
                  </a:lnTo>
                  <a:lnTo>
                    <a:pt x="2718290" y="1407282"/>
                  </a:lnTo>
                  <a:lnTo>
                    <a:pt x="2719112" y="1359552"/>
                  </a:lnTo>
                  <a:lnTo>
                    <a:pt x="2718290" y="1311822"/>
                  </a:lnTo>
                  <a:lnTo>
                    <a:pt x="2715841" y="1264506"/>
                  </a:lnTo>
                  <a:lnTo>
                    <a:pt x="2711793" y="1217629"/>
                  </a:lnTo>
                  <a:lnTo>
                    <a:pt x="2706173" y="1171220"/>
                  </a:lnTo>
                  <a:lnTo>
                    <a:pt x="2699007" y="1125305"/>
                  </a:lnTo>
                  <a:lnTo>
                    <a:pt x="2690323" y="1079910"/>
                  </a:lnTo>
                  <a:lnTo>
                    <a:pt x="2680147" y="1035064"/>
                  </a:lnTo>
                  <a:lnTo>
                    <a:pt x="2668507" y="990792"/>
                  </a:lnTo>
                  <a:lnTo>
                    <a:pt x="2655429" y="947122"/>
                  </a:lnTo>
                  <a:lnTo>
                    <a:pt x="2640940" y="904081"/>
                  </a:lnTo>
                  <a:lnTo>
                    <a:pt x="2625068" y="861696"/>
                  </a:lnTo>
                  <a:lnTo>
                    <a:pt x="2607838" y="819993"/>
                  </a:lnTo>
                  <a:lnTo>
                    <a:pt x="2589279" y="779000"/>
                  </a:lnTo>
                  <a:lnTo>
                    <a:pt x="2569418" y="738744"/>
                  </a:lnTo>
                  <a:lnTo>
                    <a:pt x="2548280" y="699251"/>
                  </a:lnTo>
                  <a:lnTo>
                    <a:pt x="2525893" y="660549"/>
                  </a:lnTo>
                  <a:lnTo>
                    <a:pt x="2502285" y="622665"/>
                  </a:lnTo>
                  <a:lnTo>
                    <a:pt x="2477482" y="585625"/>
                  </a:lnTo>
                  <a:lnTo>
                    <a:pt x="2451510" y="549456"/>
                  </a:lnTo>
                  <a:lnTo>
                    <a:pt x="2424398" y="514186"/>
                  </a:lnTo>
                  <a:lnTo>
                    <a:pt x="2396171" y="479841"/>
                  </a:lnTo>
                  <a:lnTo>
                    <a:pt x="2366857" y="446448"/>
                  </a:lnTo>
                  <a:lnTo>
                    <a:pt x="2336483" y="414035"/>
                  </a:lnTo>
                  <a:lnTo>
                    <a:pt x="2305076" y="382628"/>
                  </a:lnTo>
                  <a:lnTo>
                    <a:pt x="2272663" y="352254"/>
                  </a:lnTo>
                  <a:lnTo>
                    <a:pt x="2239270" y="322940"/>
                  </a:lnTo>
                  <a:lnTo>
                    <a:pt x="2204925" y="294714"/>
                  </a:lnTo>
                  <a:lnTo>
                    <a:pt x="2169654" y="267601"/>
                  </a:lnTo>
                  <a:lnTo>
                    <a:pt x="2133486" y="241630"/>
                  </a:lnTo>
                  <a:lnTo>
                    <a:pt x="2096445" y="216826"/>
                  </a:lnTo>
                  <a:lnTo>
                    <a:pt x="2058560" y="193218"/>
                  </a:lnTo>
                  <a:lnTo>
                    <a:pt x="2019858" y="170831"/>
                  </a:lnTo>
                  <a:lnTo>
                    <a:pt x="1980365" y="149694"/>
                  </a:lnTo>
                  <a:lnTo>
                    <a:pt x="1940109" y="129832"/>
                  </a:lnTo>
                  <a:lnTo>
                    <a:pt x="1899115" y="111273"/>
                  </a:lnTo>
                  <a:lnTo>
                    <a:pt x="1857413" y="94044"/>
                  </a:lnTo>
                  <a:lnTo>
                    <a:pt x="1815027" y="78172"/>
                  </a:lnTo>
                  <a:lnTo>
                    <a:pt x="1771986" y="63683"/>
                  </a:lnTo>
                  <a:lnTo>
                    <a:pt x="1728315" y="50605"/>
                  </a:lnTo>
                  <a:lnTo>
                    <a:pt x="1684043" y="38964"/>
                  </a:lnTo>
                  <a:lnTo>
                    <a:pt x="1639196" y="28789"/>
                  </a:lnTo>
                  <a:lnTo>
                    <a:pt x="1593801" y="20104"/>
                  </a:lnTo>
                  <a:lnTo>
                    <a:pt x="1547886" y="12938"/>
                  </a:lnTo>
                  <a:lnTo>
                    <a:pt x="1501476" y="7318"/>
                  </a:lnTo>
                  <a:lnTo>
                    <a:pt x="1454599" y="3270"/>
                  </a:lnTo>
                  <a:lnTo>
                    <a:pt x="1407282" y="822"/>
                  </a:lnTo>
                  <a:lnTo>
                    <a:pt x="1359552" y="0"/>
                  </a:lnTo>
                </a:path>
              </a:pathLst>
            </a:custGeom>
            <a:ln w="152607">
              <a:solidFill>
                <a:srgbClr val="12B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91110" y="2910463"/>
              <a:ext cx="1326515" cy="835025"/>
            </a:xfrm>
            <a:custGeom>
              <a:avLst/>
              <a:gdLst/>
              <a:ahLst/>
              <a:cxnLst/>
              <a:rect l="l" t="t" r="r" b="b"/>
              <a:pathLst>
                <a:path w="1326514" h="835025">
                  <a:moveTo>
                    <a:pt x="81611" y="834702"/>
                  </a:moveTo>
                  <a:lnTo>
                    <a:pt x="36647" y="822716"/>
                  </a:lnTo>
                  <a:lnTo>
                    <a:pt x="6072" y="787453"/>
                  </a:lnTo>
                  <a:lnTo>
                    <a:pt x="0" y="767246"/>
                  </a:lnTo>
                  <a:lnTo>
                    <a:pt x="0" y="649673"/>
                  </a:lnTo>
                  <a:lnTo>
                    <a:pt x="113511" y="0"/>
                  </a:lnTo>
                  <a:lnTo>
                    <a:pt x="1326484" y="0"/>
                  </a:lnTo>
                  <a:lnTo>
                    <a:pt x="1326484" y="832812"/>
                  </a:lnTo>
                  <a:lnTo>
                    <a:pt x="113511" y="832812"/>
                  </a:lnTo>
                  <a:lnTo>
                    <a:pt x="81611" y="834702"/>
                  </a:lnTo>
                  <a:close/>
                </a:path>
              </a:pathLst>
            </a:custGeom>
            <a:solidFill>
              <a:srgbClr val="BEF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91110" y="2910462"/>
              <a:ext cx="1326515" cy="835025"/>
            </a:xfrm>
            <a:custGeom>
              <a:avLst/>
              <a:gdLst/>
              <a:ahLst/>
              <a:cxnLst/>
              <a:rect l="l" t="t" r="r" b="b"/>
              <a:pathLst>
                <a:path w="1326514" h="835025">
                  <a:moveTo>
                    <a:pt x="1326484" y="832812"/>
                  </a:moveTo>
                  <a:lnTo>
                    <a:pt x="113511" y="832812"/>
                  </a:lnTo>
                  <a:lnTo>
                    <a:pt x="81611" y="834702"/>
                  </a:lnTo>
                  <a:lnTo>
                    <a:pt x="62970" y="834280"/>
                  </a:lnTo>
                  <a:lnTo>
                    <a:pt x="17138" y="805580"/>
                  </a:lnTo>
                  <a:lnTo>
                    <a:pt x="0" y="767246"/>
                  </a:lnTo>
                  <a:lnTo>
                    <a:pt x="0" y="649673"/>
                  </a:lnTo>
                  <a:lnTo>
                    <a:pt x="113511" y="0"/>
                  </a:lnTo>
                  <a:lnTo>
                    <a:pt x="1326484" y="0"/>
                  </a:lnTo>
                  <a:lnTo>
                    <a:pt x="1326484" y="832812"/>
                  </a:lnTo>
                  <a:close/>
                </a:path>
              </a:pathLst>
            </a:custGeom>
            <a:ln w="17592">
              <a:solidFill>
                <a:srgbClr val="385BB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91110" y="2795488"/>
              <a:ext cx="222250" cy="882650"/>
            </a:xfrm>
            <a:custGeom>
              <a:avLst/>
              <a:gdLst/>
              <a:ahLst/>
              <a:cxnLst/>
              <a:rect l="l" t="t" r="r" b="b"/>
              <a:pathLst>
                <a:path w="222250" h="882650">
                  <a:moveTo>
                    <a:pt x="0" y="882221"/>
                  </a:moveTo>
                  <a:lnTo>
                    <a:pt x="0" y="104702"/>
                  </a:lnTo>
                  <a:lnTo>
                    <a:pt x="6121" y="70103"/>
                  </a:lnTo>
                  <a:lnTo>
                    <a:pt x="23983" y="41513"/>
                  </a:lnTo>
                  <a:lnTo>
                    <a:pt x="52835" y="19087"/>
                  </a:lnTo>
                  <a:lnTo>
                    <a:pt x="91926" y="2978"/>
                  </a:lnTo>
                  <a:lnTo>
                    <a:pt x="130235" y="0"/>
                  </a:lnTo>
                  <a:lnTo>
                    <a:pt x="168731" y="9001"/>
                  </a:lnTo>
                  <a:lnTo>
                    <a:pt x="201348" y="24926"/>
                  </a:lnTo>
                  <a:lnTo>
                    <a:pt x="222021" y="42716"/>
                  </a:lnTo>
                  <a:lnTo>
                    <a:pt x="222021" y="771457"/>
                  </a:lnTo>
                  <a:lnTo>
                    <a:pt x="193479" y="755067"/>
                  </a:lnTo>
                  <a:lnTo>
                    <a:pt x="160834" y="746833"/>
                  </a:lnTo>
                  <a:lnTo>
                    <a:pt x="90522" y="757428"/>
                  </a:lnTo>
                  <a:lnTo>
                    <a:pt x="31496" y="802215"/>
                  </a:lnTo>
                  <a:lnTo>
                    <a:pt x="11244" y="837513"/>
                  </a:lnTo>
                  <a:lnTo>
                    <a:pt x="0" y="882221"/>
                  </a:lnTo>
                  <a:close/>
                </a:path>
              </a:pathLst>
            </a:custGeom>
            <a:solidFill>
              <a:srgbClr val="BEF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91110" y="2795487"/>
              <a:ext cx="222250" cy="882650"/>
            </a:xfrm>
            <a:custGeom>
              <a:avLst/>
              <a:gdLst/>
              <a:ahLst/>
              <a:cxnLst/>
              <a:rect l="l" t="t" r="r" b="b"/>
              <a:pathLst>
                <a:path w="222250" h="882650">
                  <a:moveTo>
                    <a:pt x="222021" y="771457"/>
                  </a:moveTo>
                  <a:lnTo>
                    <a:pt x="193479" y="755067"/>
                  </a:lnTo>
                  <a:lnTo>
                    <a:pt x="160834" y="746833"/>
                  </a:lnTo>
                  <a:lnTo>
                    <a:pt x="125908" y="747403"/>
                  </a:lnTo>
                  <a:lnTo>
                    <a:pt x="58630" y="775722"/>
                  </a:lnTo>
                  <a:lnTo>
                    <a:pt x="11244" y="837513"/>
                  </a:lnTo>
                  <a:lnTo>
                    <a:pt x="0" y="882221"/>
                  </a:lnTo>
                  <a:lnTo>
                    <a:pt x="0" y="104702"/>
                  </a:lnTo>
                  <a:lnTo>
                    <a:pt x="23983" y="41513"/>
                  </a:lnTo>
                  <a:lnTo>
                    <a:pt x="91926" y="2978"/>
                  </a:lnTo>
                  <a:lnTo>
                    <a:pt x="130235" y="0"/>
                  </a:lnTo>
                  <a:lnTo>
                    <a:pt x="168731" y="9001"/>
                  </a:lnTo>
                  <a:lnTo>
                    <a:pt x="201348" y="24926"/>
                  </a:lnTo>
                  <a:lnTo>
                    <a:pt x="222021" y="42716"/>
                  </a:lnTo>
                  <a:lnTo>
                    <a:pt x="222021" y="771457"/>
                  </a:lnTo>
                  <a:close/>
                </a:path>
              </a:pathLst>
            </a:custGeom>
            <a:ln w="17552">
              <a:solidFill>
                <a:srgbClr val="385BB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114356" y="2710301"/>
              <a:ext cx="497840" cy="690245"/>
            </a:xfrm>
            <a:custGeom>
              <a:avLst/>
              <a:gdLst/>
              <a:ahLst/>
              <a:cxnLst/>
              <a:rect l="l" t="t" r="r" b="b"/>
              <a:pathLst>
                <a:path w="497839" h="690245">
                  <a:moveTo>
                    <a:pt x="185373" y="689706"/>
                  </a:moveTo>
                  <a:lnTo>
                    <a:pt x="0" y="591855"/>
                  </a:lnTo>
                  <a:lnTo>
                    <a:pt x="310321" y="0"/>
                  </a:lnTo>
                  <a:lnTo>
                    <a:pt x="341062" y="16641"/>
                  </a:lnTo>
                  <a:lnTo>
                    <a:pt x="372911" y="31572"/>
                  </a:lnTo>
                  <a:lnTo>
                    <a:pt x="404805" y="45919"/>
                  </a:lnTo>
                  <a:lnTo>
                    <a:pt x="435678" y="60811"/>
                  </a:lnTo>
                  <a:lnTo>
                    <a:pt x="466827" y="77173"/>
                  </a:lnTo>
                  <a:lnTo>
                    <a:pt x="497800" y="93800"/>
                  </a:lnTo>
                  <a:lnTo>
                    <a:pt x="185373" y="689706"/>
                  </a:lnTo>
                  <a:close/>
                </a:path>
              </a:pathLst>
            </a:custGeom>
            <a:solidFill>
              <a:srgbClr val="12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114356" y="2710301"/>
              <a:ext cx="497840" cy="690245"/>
            </a:xfrm>
            <a:custGeom>
              <a:avLst/>
              <a:gdLst/>
              <a:ahLst/>
              <a:cxnLst/>
              <a:rect l="l" t="t" r="r" b="b"/>
              <a:pathLst>
                <a:path w="497839" h="690245">
                  <a:moveTo>
                    <a:pt x="435678" y="60811"/>
                  </a:moveTo>
                  <a:lnTo>
                    <a:pt x="404805" y="45919"/>
                  </a:lnTo>
                  <a:lnTo>
                    <a:pt x="372911" y="31572"/>
                  </a:lnTo>
                  <a:lnTo>
                    <a:pt x="341062" y="16641"/>
                  </a:lnTo>
                  <a:lnTo>
                    <a:pt x="310321" y="0"/>
                  </a:lnTo>
                  <a:lnTo>
                    <a:pt x="0" y="591855"/>
                  </a:lnTo>
                  <a:lnTo>
                    <a:pt x="185373" y="689706"/>
                  </a:lnTo>
                  <a:lnTo>
                    <a:pt x="497800" y="93800"/>
                  </a:lnTo>
                  <a:lnTo>
                    <a:pt x="482336" y="85459"/>
                  </a:lnTo>
                  <a:lnTo>
                    <a:pt x="466827" y="77173"/>
                  </a:lnTo>
                  <a:lnTo>
                    <a:pt x="451274" y="68954"/>
                  </a:lnTo>
                  <a:lnTo>
                    <a:pt x="435678" y="60811"/>
                  </a:lnTo>
                  <a:close/>
                </a:path>
              </a:pathLst>
            </a:custGeom>
            <a:ln w="17569">
              <a:solidFill>
                <a:srgbClr val="385BB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165598" y="2696800"/>
              <a:ext cx="417830" cy="676275"/>
            </a:xfrm>
            <a:custGeom>
              <a:avLst/>
              <a:gdLst/>
              <a:ahLst/>
              <a:cxnLst/>
              <a:rect l="l" t="t" r="r" b="b"/>
              <a:pathLst>
                <a:path w="417829" h="676275">
                  <a:moveTo>
                    <a:pt x="82888" y="676146"/>
                  </a:moveTo>
                  <a:lnTo>
                    <a:pt x="0" y="632416"/>
                  </a:lnTo>
                  <a:lnTo>
                    <a:pt x="331555" y="0"/>
                  </a:lnTo>
                  <a:lnTo>
                    <a:pt x="348499" y="7395"/>
                  </a:lnTo>
                  <a:lnTo>
                    <a:pt x="382498" y="22031"/>
                  </a:lnTo>
                  <a:lnTo>
                    <a:pt x="405494" y="32284"/>
                  </a:lnTo>
                  <a:lnTo>
                    <a:pt x="417427" y="38095"/>
                  </a:lnTo>
                  <a:close/>
                </a:path>
              </a:pathLst>
            </a:custGeom>
            <a:solidFill>
              <a:srgbClr val="12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65598" y="2696800"/>
              <a:ext cx="417830" cy="676275"/>
            </a:xfrm>
            <a:custGeom>
              <a:avLst/>
              <a:gdLst/>
              <a:ahLst/>
              <a:cxnLst/>
              <a:rect l="l" t="t" r="r" b="b"/>
              <a:pathLst>
                <a:path w="417829" h="676275">
                  <a:moveTo>
                    <a:pt x="399410" y="29525"/>
                  </a:moveTo>
                  <a:lnTo>
                    <a:pt x="382498" y="22031"/>
                  </a:lnTo>
                  <a:lnTo>
                    <a:pt x="365504" y="14696"/>
                  </a:lnTo>
                  <a:lnTo>
                    <a:pt x="348499" y="7395"/>
                  </a:lnTo>
                  <a:lnTo>
                    <a:pt x="331555" y="0"/>
                  </a:lnTo>
                  <a:lnTo>
                    <a:pt x="0" y="632416"/>
                  </a:lnTo>
                  <a:lnTo>
                    <a:pt x="82888" y="676146"/>
                  </a:lnTo>
                  <a:lnTo>
                    <a:pt x="417427" y="38095"/>
                  </a:lnTo>
                  <a:lnTo>
                    <a:pt x="411460" y="35219"/>
                  </a:lnTo>
                  <a:lnTo>
                    <a:pt x="405494" y="32284"/>
                  </a:lnTo>
                  <a:lnTo>
                    <a:pt x="399410" y="29525"/>
                  </a:lnTo>
                  <a:close/>
                </a:path>
              </a:pathLst>
            </a:custGeom>
            <a:ln w="17565">
              <a:solidFill>
                <a:srgbClr val="385BB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411964" y="2567147"/>
              <a:ext cx="258296" cy="2573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05567" y="3293367"/>
              <a:ext cx="203127" cy="211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18539" y="3495978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 h="0">
                  <a:moveTo>
                    <a:pt x="0" y="0"/>
                  </a:moveTo>
                  <a:lnTo>
                    <a:pt x="600285" y="0"/>
                  </a:lnTo>
                </a:path>
              </a:pathLst>
            </a:custGeom>
            <a:ln w="17609">
              <a:solidFill>
                <a:srgbClr val="385BB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5631088" y="1242821"/>
            <a:ext cx="12657455" cy="8077200"/>
            <a:chOff x="5631088" y="1242821"/>
            <a:chExt cx="12657455" cy="8077200"/>
          </a:xfrm>
        </p:grpSpPr>
        <p:sp>
          <p:nvSpPr>
            <p:cNvPr id="20" name="object 20"/>
            <p:cNvSpPr/>
            <p:nvPr/>
          </p:nvSpPr>
          <p:spPr>
            <a:xfrm>
              <a:off x="5631088" y="1242821"/>
              <a:ext cx="12656911" cy="80771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201529" y="2279903"/>
              <a:ext cx="2472690" cy="690880"/>
            </a:xfrm>
            <a:custGeom>
              <a:avLst/>
              <a:gdLst/>
              <a:ahLst/>
              <a:cxnLst/>
              <a:rect l="l" t="t" r="r" b="b"/>
              <a:pathLst>
                <a:path w="2472690" h="690880">
                  <a:moveTo>
                    <a:pt x="2368442" y="690372"/>
                  </a:moveTo>
                  <a:lnTo>
                    <a:pt x="103622" y="690372"/>
                  </a:lnTo>
                  <a:lnTo>
                    <a:pt x="63288" y="682234"/>
                  </a:lnTo>
                  <a:lnTo>
                    <a:pt x="30350" y="660041"/>
                  </a:lnTo>
                  <a:lnTo>
                    <a:pt x="8143" y="627124"/>
                  </a:lnTo>
                  <a:lnTo>
                    <a:pt x="0" y="586816"/>
                  </a:lnTo>
                  <a:lnTo>
                    <a:pt x="0" y="103555"/>
                  </a:lnTo>
                  <a:lnTo>
                    <a:pt x="8143" y="63247"/>
                  </a:lnTo>
                  <a:lnTo>
                    <a:pt x="30350" y="30330"/>
                  </a:lnTo>
                  <a:lnTo>
                    <a:pt x="63288" y="8137"/>
                  </a:lnTo>
                  <a:lnTo>
                    <a:pt x="103622" y="0"/>
                  </a:lnTo>
                  <a:lnTo>
                    <a:pt x="2368442" y="0"/>
                  </a:lnTo>
                  <a:lnTo>
                    <a:pt x="2408100" y="7882"/>
                  </a:lnTo>
                  <a:lnTo>
                    <a:pt x="2441718" y="30330"/>
                  </a:lnTo>
                  <a:lnTo>
                    <a:pt x="2464180" y="63926"/>
                  </a:lnTo>
                  <a:lnTo>
                    <a:pt x="2472065" y="103555"/>
                  </a:lnTo>
                  <a:lnTo>
                    <a:pt x="2472065" y="586816"/>
                  </a:lnTo>
                  <a:lnTo>
                    <a:pt x="2464180" y="626445"/>
                  </a:lnTo>
                  <a:lnTo>
                    <a:pt x="2441718" y="660041"/>
                  </a:lnTo>
                  <a:lnTo>
                    <a:pt x="2408100" y="682489"/>
                  </a:lnTo>
                  <a:lnTo>
                    <a:pt x="2368442" y="690372"/>
                  </a:lnTo>
                  <a:close/>
                </a:path>
              </a:pathLst>
            </a:custGeom>
            <a:solidFill>
              <a:srgbClr val="12B8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82392" y="5063785"/>
            <a:ext cx="45808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6400" spc="4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6400" spc="111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6400" spc="-27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6400" spc="-8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6400" spc="11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6400" spc="34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6400" spc="111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6400" spc="-27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5384028" y="2339403"/>
            <a:ext cx="198437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45"/>
              <a:t>Variables</a:t>
            </a:r>
            <a:endParaRPr sz="3200"/>
          </a:p>
        </p:txBody>
      </p:sp>
      <p:sp>
        <p:nvSpPr>
          <p:cNvPr id="24" name="object 24"/>
          <p:cNvSpPr/>
          <p:nvPr/>
        </p:nvSpPr>
        <p:spPr>
          <a:xfrm>
            <a:off x="15201529" y="4798313"/>
            <a:ext cx="1669414" cy="690880"/>
          </a:xfrm>
          <a:custGeom>
            <a:avLst/>
            <a:gdLst/>
            <a:ahLst/>
            <a:cxnLst/>
            <a:rect l="l" t="t" r="r" b="b"/>
            <a:pathLst>
              <a:path w="1669415" h="690879">
                <a:moveTo>
                  <a:pt x="1565440" y="690372"/>
                </a:moveTo>
                <a:lnTo>
                  <a:pt x="103622" y="690372"/>
                </a:lnTo>
                <a:lnTo>
                  <a:pt x="63288" y="682234"/>
                </a:lnTo>
                <a:lnTo>
                  <a:pt x="30350" y="660041"/>
                </a:lnTo>
                <a:lnTo>
                  <a:pt x="8143" y="627124"/>
                </a:lnTo>
                <a:lnTo>
                  <a:pt x="0" y="586816"/>
                </a:lnTo>
                <a:lnTo>
                  <a:pt x="0" y="103555"/>
                </a:lnTo>
                <a:lnTo>
                  <a:pt x="8143" y="63247"/>
                </a:lnTo>
                <a:lnTo>
                  <a:pt x="30350" y="30330"/>
                </a:lnTo>
                <a:lnTo>
                  <a:pt x="63288" y="8137"/>
                </a:lnTo>
                <a:lnTo>
                  <a:pt x="103622" y="0"/>
                </a:lnTo>
                <a:lnTo>
                  <a:pt x="1565440" y="0"/>
                </a:lnTo>
                <a:lnTo>
                  <a:pt x="1605098" y="7882"/>
                </a:lnTo>
                <a:lnTo>
                  <a:pt x="1638716" y="30330"/>
                </a:lnTo>
                <a:lnTo>
                  <a:pt x="1661177" y="63926"/>
                </a:lnTo>
                <a:lnTo>
                  <a:pt x="1669063" y="103555"/>
                </a:lnTo>
                <a:lnTo>
                  <a:pt x="1669063" y="586816"/>
                </a:lnTo>
                <a:lnTo>
                  <a:pt x="1661177" y="626445"/>
                </a:lnTo>
                <a:lnTo>
                  <a:pt x="1638716" y="660041"/>
                </a:lnTo>
                <a:lnTo>
                  <a:pt x="1605098" y="682489"/>
                </a:lnTo>
                <a:lnTo>
                  <a:pt x="1565440" y="690372"/>
                </a:lnTo>
                <a:close/>
              </a:path>
            </a:pathLst>
          </a:custGeom>
          <a:solidFill>
            <a:srgbClr val="12B8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5384028" y="4857813"/>
            <a:ext cx="13036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3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200" spc="5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200" spc="2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200" spc="37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3200" spc="17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6912" y="1135593"/>
            <a:ext cx="8753490" cy="5514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31307" y="1135586"/>
            <a:ext cx="6953249" cy="5495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05086" y="6804598"/>
            <a:ext cx="9305909" cy="348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4212" y="0"/>
            <a:ext cx="84702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555"/>
              <a:t>Sample </a:t>
            </a:r>
            <a:r>
              <a:rPr dirty="0" sz="6400" spc="585"/>
              <a:t>Source</a:t>
            </a:r>
            <a:r>
              <a:rPr dirty="0" sz="6400" spc="-615"/>
              <a:t> </a:t>
            </a:r>
            <a:r>
              <a:rPr dirty="0" sz="6400" spc="380"/>
              <a:t>Code</a:t>
            </a:r>
            <a:endParaRPr sz="6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6601" y="1601696"/>
            <a:ext cx="17230739" cy="765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2748" y="465170"/>
            <a:ext cx="55606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555"/>
              <a:t>Sample</a:t>
            </a:r>
            <a:r>
              <a:rPr dirty="0" sz="6400" spc="-75"/>
              <a:t> </a:t>
            </a:r>
            <a:r>
              <a:rPr dirty="0" sz="6400" spc="275"/>
              <a:t>View:</a:t>
            </a:r>
            <a:endParaRPr sz="6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70"/>
              <a:t>Thank</a:t>
            </a:r>
            <a:r>
              <a:rPr dirty="0" spc="-110"/>
              <a:t> </a:t>
            </a:r>
            <a:r>
              <a:rPr dirty="0" spc="1375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8"/>
                </a:lnTo>
                <a:close/>
              </a:path>
            </a:pathLst>
          </a:custGeom>
          <a:solidFill>
            <a:srgbClr val="001D44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57665" y="3768282"/>
            <a:ext cx="6572884" cy="2256155"/>
          </a:xfrm>
          <a:prstGeom prst="rect"/>
        </p:spPr>
        <p:txBody>
          <a:bodyPr wrap="square" lIns="0" tIns="19685" rIns="0" bIns="0" rtlCol="0" vert="horz">
            <a:spAutoFit/>
          </a:bodyPr>
          <a:lstStyle/>
          <a:p>
            <a:pPr marL="1367790" marR="5080" indent="-1355725">
              <a:lnSpc>
                <a:spcPts val="8930"/>
              </a:lnSpc>
              <a:spcBef>
                <a:spcPts val="155"/>
              </a:spcBef>
            </a:pPr>
            <a:r>
              <a:rPr dirty="0" sz="7200" spc="400"/>
              <a:t>Objectives</a:t>
            </a:r>
            <a:r>
              <a:rPr dirty="0" sz="7200" spc="-70"/>
              <a:t> </a:t>
            </a:r>
            <a:r>
              <a:rPr dirty="0" sz="7200" spc="585"/>
              <a:t>for  </a:t>
            </a:r>
            <a:r>
              <a:rPr dirty="0" sz="7200" spc="500"/>
              <a:t>learning</a:t>
            </a:r>
            <a:endParaRPr sz="7200"/>
          </a:p>
        </p:txBody>
      </p:sp>
      <p:sp>
        <p:nvSpPr>
          <p:cNvPr id="5" name="object 5"/>
          <p:cNvSpPr txBox="1"/>
          <p:nvPr/>
        </p:nvSpPr>
        <p:spPr>
          <a:xfrm>
            <a:off x="5993098" y="6397556"/>
            <a:ext cx="6302375" cy="171132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What's </a:t>
            </a:r>
            <a:r>
              <a:rPr dirty="0" sz="3200" spc="15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3200" spc="140">
                <a:solidFill>
                  <a:srgbClr val="FFFFFF"/>
                </a:solidFill>
                <a:latin typeface="Arial"/>
                <a:cs typeface="Arial"/>
              </a:rPr>
              <a:t>difference </a:t>
            </a:r>
            <a:r>
              <a:rPr dirty="0" sz="3200" spc="16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3200" spc="-3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90">
                <a:solidFill>
                  <a:srgbClr val="FFFFFF"/>
                </a:solidFill>
                <a:latin typeface="Arial"/>
                <a:cs typeface="Arial"/>
              </a:rPr>
              <a:t>CSS?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3200" spc="95">
                <a:solidFill>
                  <a:srgbClr val="FFFFFF"/>
                </a:solidFill>
                <a:latin typeface="Arial"/>
                <a:cs typeface="Arial"/>
              </a:rPr>
              <a:t>Why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should 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know</a:t>
            </a:r>
            <a:r>
              <a:rPr dirty="0" sz="32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this?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3200" spc="155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dirty="0" sz="3200" spc="100">
                <a:solidFill>
                  <a:srgbClr val="FFFFFF"/>
                </a:solidFill>
                <a:latin typeface="Arial"/>
                <a:cs typeface="Arial"/>
              </a:rPr>
              <a:t>should </a:t>
            </a:r>
            <a:r>
              <a:rPr dirty="0" sz="3200" spc="-45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3200" spc="75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3200" spc="-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65">
                <a:solidFill>
                  <a:srgbClr val="FFFFFF"/>
                </a:solidFill>
                <a:latin typeface="Arial"/>
                <a:cs typeface="Arial"/>
              </a:rPr>
              <a:t>this?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7532350" cy="5982335"/>
            <a:chOff x="0" y="0"/>
            <a:chExt cx="17532350" cy="5982335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5948903" cy="59820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58763" y="838519"/>
              <a:ext cx="16773539" cy="2238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7999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7"/>
                </a:lnTo>
                <a:lnTo>
                  <a:pt x="0" y="10286997"/>
                </a:lnTo>
                <a:lnTo>
                  <a:pt x="0" y="0"/>
                </a:lnTo>
                <a:close/>
              </a:path>
            </a:pathLst>
          </a:custGeom>
          <a:solidFill>
            <a:srgbClr val="001D44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1692057"/>
            <a:ext cx="9664065" cy="8671560"/>
            <a:chOff x="0" y="1692057"/>
            <a:chExt cx="9664065" cy="8671560"/>
          </a:xfrm>
        </p:grpSpPr>
        <p:sp>
          <p:nvSpPr>
            <p:cNvPr id="5" name="object 5"/>
            <p:cNvSpPr/>
            <p:nvPr/>
          </p:nvSpPr>
          <p:spPr>
            <a:xfrm>
              <a:off x="0" y="1692057"/>
              <a:ext cx="9139580" cy="85949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6103599"/>
              <a:ext cx="4208145" cy="4184015"/>
            </a:xfrm>
            <a:custGeom>
              <a:avLst/>
              <a:gdLst/>
              <a:ahLst/>
              <a:cxnLst/>
              <a:rect l="l" t="t" r="r" b="b"/>
              <a:pathLst>
                <a:path w="4208145" h="4184015">
                  <a:moveTo>
                    <a:pt x="1908604" y="12699"/>
                  </a:moveTo>
                  <a:lnTo>
                    <a:pt x="1390431" y="12699"/>
                  </a:lnTo>
                  <a:lnTo>
                    <a:pt x="1433132" y="0"/>
                  </a:lnTo>
                  <a:lnTo>
                    <a:pt x="1865902" y="0"/>
                  </a:lnTo>
                  <a:lnTo>
                    <a:pt x="1908604" y="12699"/>
                  </a:lnTo>
                  <a:close/>
                </a:path>
                <a:path w="4208145" h="4184015">
                  <a:moveTo>
                    <a:pt x="1993385" y="25399"/>
                  </a:moveTo>
                  <a:lnTo>
                    <a:pt x="1305651" y="25399"/>
                  </a:lnTo>
                  <a:lnTo>
                    <a:pt x="1347935" y="12699"/>
                  </a:lnTo>
                  <a:lnTo>
                    <a:pt x="1951100" y="12699"/>
                  </a:lnTo>
                  <a:lnTo>
                    <a:pt x="1993385" y="25399"/>
                  </a:lnTo>
                  <a:close/>
                </a:path>
                <a:path w="4208145" h="4184015">
                  <a:moveTo>
                    <a:pt x="2118915" y="50799"/>
                  </a:moveTo>
                  <a:lnTo>
                    <a:pt x="1180121" y="50799"/>
                  </a:lnTo>
                  <a:lnTo>
                    <a:pt x="1263583" y="25399"/>
                  </a:lnTo>
                  <a:lnTo>
                    <a:pt x="2035453" y="25399"/>
                  </a:lnTo>
                  <a:lnTo>
                    <a:pt x="2118915" y="50799"/>
                  </a:lnTo>
                  <a:close/>
                </a:path>
                <a:path w="4208145" h="4184015">
                  <a:moveTo>
                    <a:pt x="4045775" y="4183400"/>
                  </a:moveTo>
                  <a:lnTo>
                    <a:pt x="0" y="4183400"/>
                  </a:lnTo>
                  <a:lnTo>
                    <a:pt x="0" y="726845"/>
                  </a:lnTo>
                  <a:lnTo>
                    <a:pt x="3576" y="723899"/>
                  </a:lnTo>
                  <a:lnTo>
                    <a:pt x="34833" y="685799"/>
                  </a:lnTo>
                  <a:lnTo>
                    <a:pt x="66503" y="660399"/>
                  </a:lnTo>
                  <a:lnTo>
                    <a:pt x="98580" y="622299"/>
                  </a:lnTo>
                  <a:lnTo>
                    <a:pt x="163934" y="571499"/>
                  </a:lnTo>
                  <a:lnTo>
                    <a:pt x="197199" y="546099"/>
                  </a:lnTo>
                  <a:lnTo>
                    <a:pt x="230849" y="507999"/>
                  </a:lnTo>
                  <a:lnTo>
                    <a:pt x="299278" y="457199"/>
                  </a:lnTo>
                  <a:lnTo>
                    <a:pt x="369175" y="406399"/>
                  </a:lnTo>
                  <a:lnTo>
                    <a:pt x="440495" y="355599"/>
                  </a:lnTo>
                  <a:lnTo>
                    <a:pt x="476674" y="342899"/>
                  </a:lnTo>
                  <a:lnTo>
                    <a:pt x="550039" y="292099"/>
                  </a:lnTo>
                  <a:lnTo>
                    <a:pt x="587215" y="279399"/>
                  </a:lnTo>
                  <a:lnTo>
                    <a:pt x="662524" y="228599"/>
                  </a:lnTo>
                  <a:lnTo>
                    <a:pt x="739069" y="203199"/>
                  </a:lnTo>
                  <a:lnTo>
                    <a:pt x="777792" y="177799"/>
                  </a:lnTo>
                  <a:lnTo>
                    <a:pt x="856107" y="152399"/>
                  </a:lnTo>
                  <a:lnTo>
                    <a:pt x="895688" y="126999"/>
                  </a:lnTo>
                  <a:lnTo>
                    <a:pt x="1138739" y="50799"/>
                  </a:lnTo>
                  <a:lnTo>
                    <a:pt x="2160298" y="50799"/>
                  </a:lnTo>
                  <a:lnTo>
                    <a:pt x="2403350" y="126999"/>
                  </a:lnTo>
                  <a:lnTo>
                    <a:pt x="2442932" y="152399"/>
                  </a:lnTo>
                  <a:lnTo>
                    <a:pt x="2521247" y="177799"/>
                  </a:lnTo>
                  <a:lnTo>
                    <a:pt x="2559969" y="203199"/>
                  </a:lnTo>
                  <a:lnTo>
                    <a:pt x="2636515" y="228599"/>
                  </a:lnTo>
                  <a:lnTo>
                    <a:pt x="2711824" y="279399"/>
                  </a:lnTo>
                  <a:lnTo>
                    <a:pt x="2748999" y="292099"/>
                  </a:lnTo>
                  <a:lnTo>
                    <a:pt x="2822365" y="342899"/>
                  </a:lnTo>
                  <a:lnTo>
                    <a:pt x="2858544" y="355599"/>
                  </a:lnTo>
                  <a:lnTo>
                    <a:pt x="2929863" y="406399"/>
                  </a:lnTo>
                  <a:lnTo>
                    <a:pt x="2999761" y="457199"/>
                  </a:lnTo>
                  <a:lnTo>
                    <a:pt x="3068190" y="507999"/>
                  </a:lnTo>
                  <a:lnTo>
                    <a:pt x="3101839" y="546099"/>
                  </a:lnTo>
                  <a:lnTo>
                    <a:pt x="3135104" y="571499"/>
                  </a:lnTo>
                  <a:lnTo>
                    <a:pt x="3200458" y="622299"/>
                  </a:lnTo>
                  <a:lnTo>
                    <a:pt x="3232535" y="660399"/>
                  </a:lnTo>
                  <a:lnTo>
                    <a:pt x="3264205" y="685799"/>
                  </a:lnTo>
                  <a:lnTo>
                    <a:pt x="3295462" y="723899"/>
                  </a:lnTo>
                  <a:lnTo>
                    <a:pt x="3326299" y="749299"/>
                  </a:lnTo>
                  <a:lnTo>
                    <a:pt x="3356712" y="787399"/>
                  </a:lnTo>
                  <a:lnTo>
                    <a:pt x="3386694" y="812799"/>
                  </a:lnTo>
                  <a:lnTo>
                    <a:pt x="3416239" y="850899"/>
                  </a:lnTo>
                  <a:lnTo>
                    <a:pt x="3445343" y="888999"/>
                  </a:lnTo>
                  <a:lnTo>
                    <a:pt x="3473998" y="914399"/>
                  </a:lnTo>
                  <a:lnTo>
                    <a:pt x="3502200" y="952499"/>
                  </a:lnTo>
                  <a:lnTo>
                    <a:pt x="3529943" y="990599"/>
                  </a:lnTo>
                  <a:lnTo>
                    <a:pt x="3557220" y="1028699"/>
                  </a:lnTo>
                  <a:lnTo>
                    <a:pt x="3584026" y="1066799"/>
                  </a:lnTo>
                  <a:lnTo>
                    <a:pt x="3610355" y="1104899"/>
                  </a:lnTo>
                  <a:lnTo>
                    <a:pt x="3636202" y="1142999"/>
                  </a:lnTo>
                  <a:lnTo>
                    <a:pt x="3661561" y="1181099"/>
                  </a:lnTo>
                  <a:lnTo>
                    <a:pt x="3686425" y="1219199"/>
                  </a:lnTo>
                  <a:lnTo>
                    <a:pt x="3710790" y="1257299"/>
                  </a:lnTo>
                  <a:lnTo>
                    <a:pt x="3734648" y="1295399"/>
                  </a:lnTo>
                  <a:lnTo>
                    <a:pt x="3757996" y="1333499"/>
                  </a:lnTo>
                  <a:lnTo>
                    <a:pt x="3780826" y="1371599"/>
                  </a:lnTo>
                  <a:lnTo>
                    <a:pt x="3803133" y="1422399"/>
                  </a:lnTo>
                  <a:lnTo>
                    <a:pt x="3824911" y="1460499"/>
                  </a:lnTo>
                  <a:lnTo>
                    <a:pt x="3846155" y="1498599"/>
                  </a:lnTo>
                  <a:lnTo>
                    <a:pt x="3866859" y="1549399"/>
                  </a:lnTo>
                  <a:lnTo>
                    <a:pt x="3887016" y="1587499"/>
                  </a:lnTo>
                  <a:lnTo>
                    <a:pt x="3906622" y="1625599"/>
                  </a:lnTo>
                  <a:lnTo>
                    <a:pt x="3925670" y="1676399"/>
                  </a:lnTo>
                  <a:lnTo>
                    <a:pt x="3944154" y="1714499"/>
                  </a:lnTo>
                  <a:lnTo>
                    <a:pt x="3962070" y="1765299"/>
                  </a:lnTo>
                  <a:lnTo>
                    <a:pt x="3979410" y="1803399"/>
                  </a:lnTo>
                  <a:lnTo>
                    <a:pt x="3996170" y="1854199"/>
                  </a:lnTo>
                  <a:lnTo>
                    <a:pt x="4012343" y="1904999"/>
                  </a:lnTo>
                  <a:lnTo>
                    <a:pt x="4027924" y="1943099"/>
                  </a:lnTo>
                  <a:lnTo>
                    <a:pt x="4042907" y="1993899"/>
                  </a:lnTo>
                  <a:lnTo>
                    <a:pt x="4057286" y="2044699"/>
                  </a:lnTo>
                  <a:lnTo>
                    <a:pt x="4071055" y="2082799"/>
                  </a:lnTo>
                  <a:lnTo>
                    <a:pt x="4084209" y="2133599"/>
                  </a:lnTo>
                  <a:lnTo>
                    <a:pt x="4096742" y="2184399"/>
                  </a:lnTo>
                  <a:lnTo>
                    <a:pt x="4108648" y="2235199"/>
                  </a:lnTo>
                  <a:lnTo>
                    <a:pt x="4119921" y="2273299"/>
                  </a:lnTo>
                  <a:lnTo>
                    <a:pt x="4130556" y="2324099"/>
                  </a:lnTo>
                  <a:lnTo>
                    <a:pt x="4140546" y="2374899"/>
                  </a:lnTo>
                  <a:lnTo>
                    <a:pt x="4149886" y="2425699"/>
                  </a:lnTo>
                  <a:lnTo>
                    <a:pt x="4158571" y="2476499"/>
                  </a:lnTo>
                  <a:lnTo>
                    <a:pt x="4166594" y="2527299"/>
                  </a:lnTo>
                  <a:lnTo>
                    <a:pt x="4173950" y="2578099"/>
                  </a:lnTo>
                  <a:lnTo>
                    <a:pt x="4180632" y="2628899"/>
                  </a:lnTo>
                  <a:lnTo>
                    <a:pt x="4186636" y="2679699"/>
                  </a:lnTo>
                  <a:lnTo>
                    <a:pt x="4191955" y="2730499"/>
                  </a:lnTo>
                  <a:lnTo>
                    <a:pt x="4196583" y="2781299"/>
                  </a:lnTo>
                  <a:lnTo>
                    <a:pt x="4200515" y="2832099"/>
                  </a:lnTo>
                  <a:lnTo>
                    <a:pt x="4203746" y="2882899"/>
                  </a:lnTo>
                  <a:lnTo>
                    <a:pt x="4206268" y="2933699"/>
                  </a:lnTo>
                  <a:lnTo>
                    <a:pt x="4207534" y="2969253"/>
                  </a:lnTo>
                  <a:lnTo>
                    <a:pt x="4207534" y="3215645"/>
                  </a:lnTo>
                  <a:lnTo>
                    <a:pt x="4203746" y="3301999"/>
                  </a:lnTo>
                  <a:lnTo>
                    <a:pt x="4200515" y="3352799"/>
                  </a:lnTo>
                  <a:lnTo>
                    <a:pt x="4196583" y="3403599"/>
                  </a:lnTo>
                  <a:lnTo>
                    <a:pt x="4191955" y="3454399"/>
                  </a:lnTo>
                  <a:lnTo>
                    <a:pt x="4186636" y="3505199"/>
                  </a:lnTo>
                  <a:lnTo>
                    <a:pt x="4180632" y="3555999"/>
                  </a:lnTo>
                  <a:lnTo>
                    <a:pt x="4173950" y="3606799"/>
                  </a:lnTo>
                  <a:lnTo>
                    <a:pt x="4166594" y="3657599"/>
                  </a:lnTo>
                  <a:lnTo>
                    <a:pt x="4158571" y="3708399"/>
                  </a:lnTo>
                  <a:lnTo>
                    <a:pt x="4149886" y="3759199"/>
                  </a:lnTo>
                  <a:lnTo>
                    <a:pt x="4140546" y="3809999"/>
                  </a:lnTo>
                  <a:lnTo>
                    <a:pt x="4130556" y="3860799"/>
                  </a:lnTo>
                  <a:lnTo>
                    <a:pt x="4119921" y="3911599"/>
                  </a:lnTo>
                  <a:lnTo>
                    <a:pt x="4108648" y="3962399"/>
                  </a:lnTo>
                  <a:lnTo>
                    <a:pt x="4096742" y="4000499"/>
                  </a:lnTo>
                  <a:lnTo>
                    <a:pt x="4084209" y="4051299"/>
                  </a:lnTo>
                  <a:lnTo>
                    <a:pt x="4071055" y="4102099"/>
                  </a:lnTo>
                  <a:lnTo>
                    <a:pt x="4057286" y="4152899"/>
                  </a:lnTo>
                  <a:lnTo>
                    <a:pt x="4045775" y="4183400"/>
                  </a:lnTo>
                  <a:close/>
                </a:path>
              </a:pathLst>
            </a:custGeom>
            <a:solidFill>
              <a:srgbClr val="052E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47810" y="9192378"/>
              <a:ext cx="166370" cy="1094740"/>
            </a:xfrm>
            <a:custGeom>
              <a:avLst/>
              <a:gdLst/>
              <a:ahLst/>
              <a:cxnLst/>
              <a:rect l="l" t="t" r="r" b="b"/>
              <a:pathLst>
                <a:path w="166370" h="1094740">
                  <a:moveTo>
                    <a:pt x="0" y="1094620"/>
                  </a:moveTo>
                  <a:lnTo>
                    <a:pt x="13723" y="1049969"/>
                  </a:lnTo>
                  <a:lnTo>
                    <a:pt x="27505" y="1002792"/>
                  </a:lnTo>
                  <a:lnTo>
                    <a:pt x="40670" y="955268"/>
                  </a:lnTo>
                  <a:lnTo>
                    <a:pt x="53213" y="907406"/>
                  </a:lnTo>
                  <a:lnTo>
                    <a:pt x="65130" y="859212"/>
                  </a:lnTo>
                  <a:lnTo>
                    <a:pt x="76412" y="810692"/>
                  </a:lnTo>
                  <a:lnTo>
                    <a:pt x="87056" y="761855"/>
                  </a:lnTo>
                  <a:lnTo>
                    <a:pt x="97055" y="712706"/>
                  </a:lnTo>
                  <a:lnTo>
                    <a:pt x="106404" y="663253"/>
                  </a:lnTo>
                  <a:lnTo>
                    <a:pt x="115096" y="613503"/>
                  </a:lnTo>
                  <a:lnTo>
                    <a:pt x="123126" y="563462"/>
                  </a:lnTo>
                  <a:lnTo>
                    <a:pt x="130488" y="513139"/>
                  </a:lnTo>
                  <a:lnTo>
                    <a:pt x="137176" y="462539"/>
                  </a:lnTo>
                  <a:lnTo>
                    <a:pt x="143185" y="411670"/>
                  </a:lnTo>
                  <a:lnTo>
                    <a:pt x="148509" y="360538"/>
                  </a:lnTo>
                  <a:lnTo>
                    <a:pt x="153141" y="309151"/>
                  </a:lnTo>
                  <a:lnTo>
                    <a:pt x="157077" y="257516"/>
                  </a:lnTo>
                  <a:lnTo>
                    <a:pt x="160310" y="205640"/>
                  </a:lnTo>
                  <a:lnTo>
                    <a:pt x="162834" y="153529"/>
                  </a:lnTo>
                  <a:lnTo>
                    <a:pt x="164645" y="101191"/>
                  </a:lnTo>
                  <a:lnTo>
                    <a:pt x="165735" y="48632"/>
                  </a:lnTo>
                  <a:lnTo>
                    <a:pt x="166072" y="0"/>
                  </a:lnTo>
                </a:path>
              </a:pathLst>
            </a:custGeom>
            <a:ln w="152527">
              <a:solidFill>
                <a:srgbClr val="12B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5065" y="7579733"/>
              <a:ext cx="2417445" cy="1101090"/>
            </a:xfrm>
            <a:custGeom>
              <a:avLst/>
              <a:gdLst/>
              <a:ahLst/>
              <a:cxnLst/>
              <a:rect l="l" t="t" r="r" b="b"/>
              <a:pathLst>
                <a:path w="2417445" h="1101090">
                  <a:moveTo>
                    <a:pt x="2386618" y="1100616"/>
                  </a:moveTo>
                  <a:lnTo>
                    <a:pt x="30591" y="1100616"/>
                  </a:lnTo>
                  <a:lnTo>
                    <a:pt x="18692" y="1098213"/>
                  </a:lnTo>
                  <a:lnTo>
                    <a:pt x="8967" y="1091662"/>
                  </a:lnTo>
                  <a:lnTo>
                    <a:pt x="2406" y="1081948"/>
                  </a:lnTo>
                  <a:lnTo>
                    <a:pt x="0" y="1070057"/>
                  </a:lnTo>
                  <a:lnTo>
                    <a:pt x="0" y="30559"/>
                  </a:lnTo>
                  <a:lnTo>
                    <a:pt x="2406" y="18667"/>
                  </a:lnTo>
                  <a:lnTo>
                    <a:pt x="8967" y="8953"/>
                  </a:lnTo>
                  <a:lnTo>
                    <a:pt x="18692" y="2402"/>
                  </a:lnTo>
                  <a:lnTo>
                    <a:pt x="30591" y="0"/>
                  </a:lnTo>
                  <a:lnTo>
                    <a:pt x="2386618" y="0"/>
                  </a:lnTo>
                  <a:lnTo>
                    <a:pt x="2398522" y="2402"/>
                  </a:lnTo>
                  <a:lnTo>
                    <a:pt x="2408247" y="8953"/>
                  </a:lnTo>
                  <a:lnTo>
                    <a:pt x="2414805" y="18667"/>
                  </a:lnTo>
                  <a:lnTo>
                    <a:pt x="2417210" y="30559"/>
                  </a:lnTo>
                  <a:lnTo>
                    <a:pt x="2417210" y="1070057"/>
                  </a:lnTo>
                  <a:lnTo>
                    <a:pt x="2414805" y="1081948"/>
                  </a:lnTo>
                  <a:lnTo>
                    <a:pt x="2408247" y="1091662"/>
                  </a:lnTo>
                  <a:lnTo>
                    <a:pt x="2398522" y="1098213"/>
                  </a:lnTo>
                  <a:lnTo>
                    <a:pt x="2386618" y="1100616"/>
                  </a:lnTo>
                  <a:close/>
                </a:path>
              </a:pathLst>
            </a:custGeom>
            <a:solidFill>
              <a:srgbClr val="12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4473" y="7549174"/>
              <a:ext cx="2478405" cy="1162050"/>
            </a:xfrm>
            <a:custGeom>
              <a:avLst/>
              <a:gdLst/>
              <a:ahLst/>
              <a:cxnLst/>
              <a:rect l="l" t="t" r="r" b="b"/>
              <a:pathLst>
                <a:path w="2478405" h="1162050">
                  <a:moveTo>
                    <a:pt x="2417210" y="1161734"/>
                  </a:moveTo>
                  <a:lnTo>
                    <a:pt x="61182" y="1161734"/>
                  </a:lnTo>
                  <a:lnTo>
                    <a:pt x="37364" y="1156929"/>
                  </a:lnTo>
                  <a:lnTo>
                    <a:pt x="17917" y="1143826"/>
                  </a:lnTo>
                  <a:lnTo>
                    <a:pt x="4807" y="1124398"/>
                  </a:lnTo>
                  <a:lnTo>
                    <a:pt x="0" y="1100616"/>
                  </a:lnTo>
                  <a:lnTo>
                    <a:pt x="0" y="61118"/>
                  </a:lnTo>
                  <a:lnTo>
                    <a:pt x="4808" y="37335"/>
                  </a:lnTo>
                  <a:lnTo>
                    <a:pt x="17925" y="17907"/>
                  </a:lnTo>
                  <a:lnTo>
                    <a:pt x="37390" y="4805"/>
                  </a:lnTo>
                  <a:lnTo>
                    <a:pt x="61243" y="0"/>
                  </a:lnTo>
                  <a:lnTo>
                    <a:pt x="2417210" y="0"/>
                  </a:lnTo>
                  <a:lnTo>
                    <a:pt x="2441018" y="4805"/>
                  </a:lnTo>
                  <a:lnTo>
                    <a:pt x="2460466" y="17907"/>
                  </a:lnTo>
                  <a:lnTo>
                    <a:pt x="2473582" y="37335"/>
                  </a:lnTo>
                  <a:lnTo>
                    <a:pt x="2478393" y="61118"/>
                  </a:lnTo>
                  <a:lnTo>
                    <a:pt x="61182" y="61118"/>
                  </a:lnTo>
                  <a:lnTo>
                    <a:pt x="61243" y="1100616"/>
                  </a:lnTo>
                  <a:lnTo>
                    <a:pt x="2478393" y="1100616"/>
                  </a:lnTo>
                  <a:lnTo>
                    <a:pt x="2473582" y="1124398"/>
                  </a:lnTo>
                  <a:lnTo>
                    <a:pt x="2460466" y="1143826"/>
                  </a:lnTo>
                  <a:lnTo>
                    <a:pt x="2441018" y="1156929"/>
                  </a:lnTo>
                  <a:lnTo>
                    <a:pt x="2417210" y="1161734"/>
                  </a:lnTo>
                  <a:close/>
                </a:path>
                <a:path w="2478405" h="1162050">
                  <a:moveTo>
                    <a:pt x="2478393" y="1100616"/>
                  </a:moveTo>
                  <a:lnTo>
                    <a:pt x="2417271" y="1100616"/>
                  </a:lnTo>
                  <a:lnTo>
                    <a:pt x="2417271" y="61118"/>
                  </a:lnTo>
                  <a:lnTo>
                    <a:pt x="2478393" y="61118"/>
                  </a:lnTo>
                  <a:lnTo>
                    <a:pt x="2478393" y="1100616"/>
                  </a:lnTo>
                  <a:close/>
                </a:path>
              </a:pathLst>
            </a:custGeom>
            <a:solidFill>
              <a:srgbClr val="214B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5065" y="7579733"/>
              <a:ext cx="2417445" cy="1522730"/>
            </a:xfrm>
            <a:custGeom>
              <a:avLst/>
              <a:gdLst/>
              <a:ahLst/>
              <a:cxnLst/>
              <a:rect l="l" t="t" r="r" b="b"/>
              <a:pathLst>
                <a:path w="2417445" h="1522729">
                  <a:moveTo>
                    <a:pt x="2386680" y="1522331"/>
                  </a:moveTo>
                  <a:lnTo>
                    <a:pt x="30591" y="1522331"/>
                  </a:lnTo>
                  <a:lnTo>
                    <a:pt x="18692" y="1519929"/>
                  </a:lnTo>
                  <a:lnTo>
                    <a:pt x="8967" y="1513378"/>
                  </a:lnTo>
                  <a:lnTo>
                    <a:pt x="2406" y="1503664"/>
                  </a:lnTo>
                  <a:lnTo>
                    <a:pt x="0" y="1491772"/>
                  </a:lnTo>
                  <a:lnTo>
                    <a:pt x="0" y="30559"/>
                  </a:lnTo>
                  <a:lnTo>
                    <a:pt x="25476" y="0"/>
                  </a:lnTo>
                  <a:lnTo>
                    <a:pt x="36183" y="0"/>
                  </a:lnTo>
                  <a:lnTo>
                    <a:pt x="41787" y="1466"/>
                  </a:lnTo>
                  <a:lnTo>
                    <a:pt x="1208544" y="725106"/>
                  </a:lnTo>
                  <a:lnTo>
                    <a:pt x="2375422" y="1466"/>
                  </a:lnTo>
                  <a:lnTo>
                    <a:pt x="2381051" y="0"/>
                  </a:lnTo>
                  <a:lnTo>
                    <a:pt x="2391819" y="0"/>
                  </a:lnTo>
                  <a:lnTo>
                    <a:pt x="2417271" y="30559"/>
                  </a:lnTo>
                  <a:lnTo>
                    <a:pt x="2417271" y="1491772"/>
                  </a:lnTo>
                  <a:lnTo>
                    <a:pt x="2414866" y="1503664"/>
                  </a:lnTo>
                  <a:lnTo>
                    <a:pt x="2408308" y="1513378"/>
                  </a:lnTo>
                  <a:lnTo>
                    <a:pt x="2398584" y="1519929"/>
                  </a:lnTo>
                  <a:lnTo>
                    <a:pt x="2386680" y="1522331"/>
                  </a:lnTo>
                  <a:close/>
                </a:path>
              </a:pathLst>
            </a:custGeom>
            <a:solidFill>
              <a:srgbClr val="12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4473" y="7549174"/>
              <a:ext cx="2478405" cy="1583690"/>
            </a:xfrm>
            <a:custGeom>
              <a:avLst/>
              <a:gdLst/>
              <a:ahLst/>
              <a:cxnLst/>
              <a:rect l="l" t="t" r="r" b="b"/>
              <a:pathLst>
                <a:path w="2478405" h="1583690">
                  <a:moveTo>
                    <a:pt x="61150" y="2"/>
                  </a:moveTo>
                  <a:close/>
                </a:path>
                <a:path w="2478405" h="1583690">
                  <a:moveTo>
                    <a:pt x="1354995" y="719727"/>
                  </a:moveTo>
                  <a:lnTo>
                    <a:pt x="1239074" y="719727"/>
                  </a:lnTo>
                  <a:lnTo>
                    <a:pt x="2384905" y="9167"/>
                  </a:lnTo>
                  <a:lnTo>
                    <a:pt x="2392551" y="5156"/>
                  </a:lnTo>
                  <a:lnTo>
                    <a:pt x="2400553" y="2291"/>
                  </a:lnTo>
                  <a:lnTo>
                    <a:pt x="2408807" y="572"/>
                  </a:lnTo>
                  <a:lnTo>
                    <a:pt x="2417242" y="2"/>
                  </a:lnTo>
                  <a:lnTo>
                    <a:pt x="2424885" y="481"/>
                  </a:lnTo>
                  <a:lnTo>
                    <a:pt x="2460067" y="17456"/>
                  </a:lnTo>
                  <a:lnTo>
                    <a:pt x="2478393" y="61118"/>
                  </a:lnTo>
                  <a:lnTo>
                    <a:pt x="2417210" y="61118"/>
                  </a:lnTo>
                  <a:lnTo>
                    <a:pt x="1354995" y="719727"/>
                  </a:lnTo>
                  <a:close/>
                </a:path>
                <a:path w="2478405" h="1583690">
                  <a:moveTo>
                    <a:pt x="2417210" y="1583450"/>
                  </a:moveTo>
                  <a:lnTo>
                    <a:pt x="61182" y="1583450"/>
                  </a:lnTo>
                  <a:lnTo>
                    <a:pt x="37364" y="1578644"/>
                  </a:lnTo>
                  <a:lnTo>
                    <a:pt x="17917" y="1565542"/>
                  </a:lnTo>
                  <a:lnTo>
                    <a:pt x="4807" y="1546114"/>
                  </a:lnTo>
                  <a:lnTo>
                    <a:pt x="0" y="1522331"/>
                  </a:lnTo>
                  <a:lnTo>
                    <a:pt x="0" y="61118"/>
                  </a:lnTo>
                  <a:lnTo>
                    <a:pt x="18346" y="17456"/>
                  </a:lnTo>
                  <a:lnTo>
                    <a:pt x="53518" y="481"/>
                  </a:lnTo>
                  <a:lnTo>
                    <a:pt x="61150" y="2"/>
                  </a:lnTo>
                  <a:lnTo>
                    <a:pt x="69506" y="572"/>
                  </a:lnTo>
                  <a:lnTo>
                    <a:pt x="177130" y="61118"/>
                  </a:lnTo>
                  <a:lnTo>
                    <a:pt x="61121" y="61118"/>
                  </a:lnTo>
                  <a:lnTo>
                    <a:pt x="61182" y="1522331"/>
                  </a:lnTo>
                  <a:lnTo>
                    <a:pt x="2478393" y="1522331"/>
                  </a:lnTo>
                  <a:lnTo>
                    <a:pt x="2473582" y="1546114"/>
                  </a:lnTo>
                  <a:lnTo>
                    <a:pt x="2460466" y="1565542"/>
                  </a:lnTo>
                  <a:lnTo>
                    <a:pt x="2441018" y="1578644"/>
                  </a:lnTo>
                  <a:lnTo>
                    <a:pt x="2417210" y="1583450"/>
                  </a:lnTo>
                  <a:close/>
                </a:path>
                <a:path w="2478405" h="1583690">
                  <a:moveTo>
                    <a:pt x="1239074" y="791602"/>
                  </a:moveTo>
                  <a:lnTo>
                    <a:pt x="61121" y="61118"/>
                  </a:lnTo>
                  <a:lnTo>
                    <a:pt x="177130" y="61118"/>
                  </a:lnTo>
                  <a:lnTo>
                    <a:pt x="1239074" y="719727"/>
                  </a:lnTo>
                  <a:lnTo>
                    <a:pt x="1354995" y="719727"/>
                  </a:lnTo>
                  <a:lnTo>
                    <a:pt x="1239074" y="791602"/>
                  </a:lnTo>
                  <a:close/>
                </a:path>
                <a:path w="2478405" h="1583690">
                  <a:moveTo>
                    <a:pt x="2478393" y="1522331"/>
                  </a:moveTo>
                  <a:lnTo>
                    <a:pt x="2417210" y="1522331"/>
                  </a:lnTo>
                  <a:lnTo>
                    <a:pt x="2417210" y="61118"/>
                  </a:lnTo>
                  <a:lnTo>
                    <a:pt x="2478393" y="61118"/>
                  </a:lnTo>
                  <a:lnTo>
                    <a:pt x="2478393" y="1522331"/>
                  </a:lnTo>
                  <a:close/>
                </a:path>
              </a:pathLst>
            </a:custGeom>
            <a:solidFill>
              <a:srgbClr val="214B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5656" y="8340766"/>
              <a:ext cx="2356485" cy="730885"/>
            </a:xfrm>
            <a:custGeom>
              <a:avLst/>
              <a:gdLst/>
              <a:ahLst/>
              <a:cxnLst/>
              <a:rect l="l" t="t" r="r" b="b"/>
              <a:pathLst>
                <a:path w="2356485" h="730884">
                  <a:moveTo>
                    <a:pt x="1177952" y="0"/>
                  </a:moveTo>
                  <a:lnTo>
                    <a:pt x="0" y="730729"/>
                  </a:lnTo>
                  <a:lnTo>
                    <a:pt x="2356088" y="730729"/>
                  </a:lnTo>
                  <a:lnTo>
                    <a:pt x="1177952" y="0"/>
                  </a:lnTo>
                  <a:close/>
                </a:path>
              </a:pathLst>
            </a:custGeom>
            <a:solidFill>
              <a:srgbClr val="12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25656" y="8340766"/>
              <a:ext cx="2356485" cy="730885"/>
            </a:xfrm>
            <a:custGeom>
              <a:avLst/>
              <a:gdLst/>
              <a:ahLst/>
              <a:cxnLst/>
              <a:rect l="l" t="t" r="r" b="b"/>
              <a:pathLst>
                <a:path w="2356485" h="730884">
                  <a:moveTo>
                    <a:pt x="0" y="730729"/>
                  </a:moveTo>
                  <a:lnTo>
                    <a:pt x="1177952" y="0"/>
                  </a:lnTo>
                  <a:lnTo>
                    <a:pt x="2356088" y="730729"/>
                  </a:lnTo>
                </a:path>
              </a:pathLst>
            </a:custGeom>
            <a:ln w="61123">
              <a:solidFill>
                <a:srgbClr val="214B8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32949" y="8338454"/>
              <a:ext cx="1468120" cy="1466215"/>
            </a:xfrm>
            <a:custGeom>
              <a:avLst/>
              <a:gdLst/>
              <a:ahLst/>
              <a:cxnLst/>
              <a:rect l="l" t="t" r="r" b="b"/>
              <a:pathLst>
                <a:path w="1468120" h="1466215">
                  <a:moveTo>
                    <a:pt x="733826" y="1466103"/>
                  </a:moveTo>
                  <a:lnTo>
                    <a:pt x="685577" y="1464543"/>
                  </a:lnTo>
                  <a:lnTo>
                    <a:pt x="638162" y="1459928"/>
                  </a:lnTo>
                  <a:lnTo>
                    <a:pt x="591677" y="1452354"/>
                  </a:lnTo>
                  <a:lnTo>
                    <a:pt x="546218" y="1441919"/>
                  </a:lnTo>
                  <a:lnTo>
                    <a:pt x="501883" y="1428719"/>
                  </a:lnTo>
                  <a:lnTo>
                    <a:pt x="458767" y="1412850"/>
                  </a:lnTo>
                  <a:lnTo>
                    <a:pt x="416969" y="1394411"/>
                  </a:lnTo>
                  <a:lnTo>
                    <a:pt x="376583" y="1373496"/>
                  </a:lnTo>
                  <a:lnTo>
                    <a:pt x="337708" y="1350203"/>
                  </a:lnTo>
                  <a:lnTo>
                    <a:pt x="300440" y="1324629"/>
                  </a:lnTo>
                  <a:lnTo>
                    <a:pt x="264876" y="1296871"/>
                  </a:lnTo>
                  <a:lnTo>
                    <a:pt x="231112" y="1267024"/>
                  </a:lnTo>
                  <a:lnTo>
                    <a:pt x="199244" y="1235187"/>
                  </a:lnTo>
                  <a:lnTo>
                    <a:pt x="169371" y="1201456"/>
                  </a:lnTo>
                  <a:lnTo>
                    <a:pt x="141587" y="1165926"/>
                  </a:lnTo>
                  <a:lnTo>
                    <a:pt x="115991" y="1128696"/>
                  </a:lnTo>
                  <a:lnTo>
                    <a:pt x="92679" y="1089862"/>
                  </a:lnTo>
                  <a:lnTo>
                    <a:pt x="71747" y="1049521"/>
                  </a:lnTo>
                  <a:lnTo>
                    <a:pt x="53292" y="1007769"/>
                  </a:lnTo>
                  <a:lnTo>
                    <a:pt x="37411" y="964703"/>
                  </a:lnTo>
                  <a:lnTo>
                    <a:pt x="24201" y="920420"/>
                  </a:lnTo>
                  <a:lnTo>
                    <a:pt x="13758" y="875016"/>
                  </a:lnTo>
                  <a:lnTo>
                    <a:pt x="6179" y="828589"/>
                  </a:lnTo>
                  <a:lnTo>
                    <a:pt x="1560" y="781235"/>
                  </a:lnTo>
                  <a:lnTo>
                    <a:pt x="0" y="733051"/>
                  </a:lnTo>
                  <a:lnTo>
                    <a:pt x="1560" y="684853"/>
                  </a:lnTo>
                  <a:lnTo>
                    <a:pt x="6179" y="637488"/>
                  </a:lnTo>
                  <a:lnTo>
                    <a:pt x="13758" y="591052"/>
                  </a:lnTo>
                  <a:lnTo>
                    <a:pt x="24201" y="545641"/>
                  </a:lnTo>
                  <a:lnTo>
                    <a:pt x="37411" y="501353"/>
                  </a:lnTo>
                  <a:lnTo>
                    <a:pt x="53292" y="458283"/>
                  </a:lnTo>
                  <a:lnTo>
                    <a:pt x="71747" y="416528"/>
                  </a:lnTo>
                  <a:lnTo>
                    <a:pt x="92679" y="376186"/>
                  </a:lnTo>
                  <a:lnTo>
                    <a:pt x="115991" y="337352"/>
                  </a:lnTo>
                  <a:lnTo>
                    <a:pt x="141587" y="300123"/>
                  </a:lnTo>
                  <a:lnTo>
                    <a:pt x="169371" y="264596"/>
                  </a:lnTo>
                  <a:lnTo>
                    <a:pt x="199244" y="230867"/>
                  </a:lnTo>
                  <a:lnTo>
                    <a:pt x="231112" y="199034"/>
                  </a:lnTo>
                  <a:lnTo>
                    <a:pt x="264876" y="169192"/>
                  </a:lnTo>
                  <a:lnTo>
                    <a:pt x="300440" y="141438"/>
                  </a:lnTo>
                  <a:lnTo>
                    <a:pt x="337708" y="115869"/>
                  </a:lnTo>
                  <a:lnTo>
                    <a:pt x="376583" y="92581"/>
                  </a:lnTo>
                  <a:lnTo>
                    <a:pt x="416969" y="71671"/>
                  </a:lnTo>
                  <a:lnTo>
                    <a:pt x="458767" y="53236"/>
                  </a:lnTo>
                  <a:lnTo>
                    <a:pt x="501883" y="37372"/>
                  </a:lnTo>
                  <a:lnTo>
                    <a:pt x="546218" y="24175"/>
                  </a:lnTo>
                  <a:lnTo>
                    <a:pt x="591677" y="13743"/>
                  </a:lnTo>
                  <a:lnTo>
                    <a:pt x="638162" y="6172"/>
                  </a:lnTo>
                  <a:lnTo>
                    <a:pt x="685577" y="1559"/>
                  </a:lnTo>
                  <a:lnTo>
                    <a:pt x="733826" y="0"/>
                  </a:lnTo>
                  <a:lnTo>
                    <a:pt x="782074" y="1559"/>
                  </a:lnTo>
                  <a:lnTo>
                    <a:pt x="829488" y="6172"/>
                  </a:lnTo>
                  <a:lnTo>
                    <a:pt x="875971" y="13743"/>
                  </a:lnTo>
                  <a:lnTo>
                    <a:pt x="921426" y="24175"/>
                  </a:lnTo>
                  <a:lnTo>
                    <a:pt x="965757" y="37372"/>
                  </a:lnTo>
                  <a:lnTo>
                    <a:pt x="1008867" y="53236"/>
                  </a:lnTo>
                  <a:lnTo>
                    <a:pt x="1050660" y="71671"/>
                  </a:lnTo>
                  <a:lnTo>
                    <a:pt x="1091039" y="92581"/>
                  </a:lnTo>
                  <a:lnTo>
                    <a:pt x="1129908" y="115869"/>
                  </a:lnTo>
                  <a:lnTo>
                    <a:pt x="1167169" y="141438"/>
                  </a:lnTo>
                  <a:lnTo>
                    <a:pt x="1202726" y="169192"/>
                  </a:lnTo>
                  <a:lnTo>
                    <a:pt x="1236483" y="199034"/>
                  </a:lnTo>
                  <a:lnTo>
                    <a:pt x="1268343" y="230867"/>
                  </a:lnTo>
                  <a:lnTo>
                    <a:pt x="1298209" y="264596"/>
                  </a:lnTo>
                  <a:lnTo>
                    <a:pt x="1325986" y="300123"/>
                  </a:lnTo>
                  <a:lnTo>
                    <a:pt x="1351575" y="337352"/>
                  </a:lnTo>
                  <a:lnTo>
                    <a:pt x="1374881" y="376186"/>
                  </a:lnTo>
                  <a:lnTo>
                    <a:pt x="1395807" y="416528"/>
                  </a:lnTo>
                  <a:lnTo>
                    <a:pt x="1414256" y="458283"/>
                  </a:lnTo>
                  <a:lnTo>
                    <a:pt x="1430131" y="501353"/>
                  </a:lnTo>
                  <a:lnTo>
                    <a:pt x="1443337" y="545641"/>
                  </a:lnTo>
                  <a:lnTo>
                    <a:pt x="1453777" y="591052"/>
                  </a:lnTo>
                  <a:lnTo>
                    <a:pt x="1461353" y="637488"/>
                  </a:lnTo>
                  <a:lnTo>
                    <a:pt x="1465970" y="684853"/>
                  </a:lnTo>
                  <a:lnTo>
                    <a:pt x="1467530" y="733051"/>
                  </a:lnTo>
                  <a:lnTo>
                    <a:pt x="1465970" y="781235"/>
                  </a:lnTo>
                  <a:lnTo>
                    <a:pt x="1461353" y="828589"/>
                  </a:lnTo>
                  <a:lnTo>
                    <a:pt x="1453777" y="875016"/>
                  </a:lnTo>
                  <a:lnTo>
                    <a:pt x="1443337" y="920420"/>
                  </a:lnTo>
                  <a:lnTo>
                    <a:pt x="1430131" y="964703"/>
                  </a:lnTo>
                  <a:lnTo>
                    <a:pt x="1414256" y="1007769"/>
                  </a:lnTo>
                  <a:lnTo>
                    <a:pt x="1395807" y="1049521"/>
                  </a:lnTo>
                  <a:lnTo>
                    <a:pt x="1374881" y="1089862"/>
                  </a:lnTo>
                  <a:lnTo>
                    <a:pt x="1351575" y="1128696"/>
                  </a:lnTo>
                  <a:lnTo>
                    <a:pt x="1325986" y="1165926"/>
                  </a:lnTo>
                  <a:lnTo>
                    <a:pt x="1298209" y="1201456"/>
                  </a:lnTo>
                  <a:lnTo>
                    <a:pt x="1268343" y="1235187"/>
                  </a:lnTo>
                  <a:lnTo>
                    <a:pt x="1236483" y="1267024"/>
                  </a:lnTo>
                  <a:lnTo>
                    <a:pt x="1202726" y="1296871"/>
                  </a:lnTo>
                  <a:lnTo>
                    <a:pt x="1167169" y="1324629"/>
                  </a:lnTo>
                  <a:lnTo>
                    <a:pt x="1129908" y="1350203"/>
                  </a:lnTo>
                  <a:lnTo>
                    <a:pt x="1091039" y="1373496"/>
                  </a:lnTo>
                  <a:lnTo>
                    <a:pt x="1050660" y="1394411"/>
                  </a:lnTo>
                  <a:lnTo>
                    <a:pt x="1008867" y="1412850"/>
                  </a:lnTo>
                  <a:lnTo>
                    <a:pt x="965757" y="1428719"/>
                  </a:lnTo>
                  <a:lnTo>
                    <a:pt x="921426" y="1441919"/>
                  </a:lnTo>
                  <a:lnTo>
                    <a:pt x="875971" y="1452354"/>
                  </a:lnTo>
                  <a:lnTo>
                    <a:pt x="829488" y="1459928"/>
                  </a:lnTo>
                  <a:lnTo>
                    <a:pt x="782074" y="1464543"/>
                  </a:lnTo>
                  <a:lnTo>
                    <a:pt x="733826" y="1466103"/>
                  </a:lnTo>
                  <a:close/>
                </a:path>
              </a:pathLst>
            </a:custGeom>
            <a:solidFill>
              <a:srgbClr val="BEF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832949" y="8338443"/>
              <a:ext cx="1468120" cy="1466215"/>
            </a:xfrm>
            <a:custGeom>
              <a:avLst/>
              <a:gdLst/>
              <a:ahLst/>
              <a:cxnLst/>
              <a:rect l="l" t="t" r="r" b="b"/>
              <a:pathLst>
                <a:path w="1468120" h="1466215">
                  <a:moveTo>
                    <a:pt x="0" y="733051"/>
                  </a:moveTo>
                  <a:lnTo>
                    <a:pt x="1560" y="781235"/>
                  </a:lnTo>
                  <a:lnTo>
                    <a:pt x="6179" y="828589"/>
                  </a:lnTo>
                  <a:lnTo>
                    <a:pt x="13758" y="875016"/>
                  </a:lnTo>
                  <a:lnTo>
                    <a:pt x="24201" y="920420"/>
                  </a:lnTo>
                  <a:lnTo>
                    <a:pt x="37411" y="964703"/>
                  </a:lnTo>
                  <a:lnTo>
                    <a:pt x="53292" y="1007769"/>
                  </a:lnTo>
                  <a:lnTo>
                    <a:pt x="71747" y="1049521"/>
                  </a:lnTo>
                  <a:lnTo>
                    <a:pt x="92679" y="1089862"/>
                  </a:lnTo>
                  <a:lnTo>
                    <a:pt x="115991" y="1128696"/>
                  </a:lnTo>
                  <a:lnTo>
                    <a:pt x="141587" y="1165926"/>
                  </a:lnTo>
                  <a:lnTo>
                    <a:pt x="169371" y="1201455"/>
                  </a:lnTo>
                  <a:lnTo>
                    <a:pt x="199244" y="1235187"/>
                  </a:lnTo>
                  <a:lnTo>
                    <a:pt x="231112" y="1267024"/>
                  </a:lnTo>
                  <a:lnTo>
                    <a:pt x="264876" y="1296871"/>
                  </a:lnTo>
                  <a:lnTo>
                    <a:pt x="300440" y="1324629"/>
                  </a:lnTo>
                  <a:lnTo>
                    <a:pt x="337708" y="1350203"/>
                  </a:lnTo>
                  <a:lnTo>
                    <a:pt x="376583" y="1373496"/>
                  </a:lnTo>
                  <a:lnTo>
                    <a:pt x="416969" y="1394411"/>
                  </a:lnTo>
                  <a:lnTo>
                    <a:pt x="458767" y="1412850"/>
                  </a:lnTo>
                  <a:lnTo>
                    <a:pt x="501883" y="1428719"/>
                  </a:lnTo>
                  <a:lnTo>
                    <a:pt x="546218" y="1441919"/>
                  </a:lnTo>
                  <a:lnTo>
                    <a:pt x="591677" y="1452354"/>
                  </a:lnTo>
                  <a:lnTo>
                    <a:pt x="638162" y="1459928"/>
                  </a:lnTo>
                  <a:lnTo>
                    <a:pt x="685577" y="1464543"/>
                  </a:lnTo>
                  <a:lnTo>
                    <a:pt x="733826" y="1466103"/>
                  </a:lnTo>
                  <a:lnTo>
                    <a:pt x="782074" y="1464543"/>
                  </a:lnTo>
                  <a:lnTo>
                    <a:pt x="829488" y="1459928"/>
                  </a:lnTo>
                  <a:lnTo>
                    <a:pt x="875971" y="1452354"/>
                  </a:lnTo>
                  <a:lnTo>
                    <a:pt x="921426" y="1441919"/>
                  </a:lnTo>
                  <a:lnTo>
                    <a:pt x="965757" y="1428719"/>
                  </a:lnTo>
                  <a:lnTo>
                    <a:pt x="1008867" y="1412850"/>
                  </a:lnTo>
                  <a:lnTo>
                    <a:pt x="1050660" y="1394411"/>
                  </a:lnTo>
                  <a:lnTo>
                    <a:pt x="1091039" y="1373496"/>
                  </a:lnTo>
                  <a:lnTo>
                    <a:pt x="1129908" y="1350203"/>
                  </a:lnTo>
                  <a:lnTo>
                    <a:pt x="1167169" y="1324629"/>
                  </a:lnTo>
                  <a:lnTo>
                    <a:pt x="1202726" y="1296871"/>
                  </a:lnTo>
                  <a:lnTo>
                    <a:pt x="1236483" y="1267024"/>
                  </a:lnTo>
                  <a:lnTo>
                    <a:pt x="1268343" y="1235187"/>
                  </a:lnTo>
                  <a:lnTo>
                    <a:pt x="1298209" y="1201455"/>
                  </a:lnTo>
                  <a:lnTo>
                    <a:pt x="1325986" y="1165926"/>
                  </a:lnTo>
                  <a:lnTo>
                    <a:pt x="1351575" y="1128696"/>
                  </a:lnTo>
                  <a:lnTo>
                    <a:pt x="1374881" y="1089862"/>
                  </a:lnTo>
                  <a:lnTo>
                    <a:pt x="1395807" y="1049521"/>
                  </a:lnTo>
                  <a:lnTo>
                    <a:pt x="1414256" y="1007769"/>
                  </a:lnTo>
                  <a:lnTo>
                    <a:pt x="1430131" y="964703"/>
                  </a:lnTo>
                  <a:lnTo>
                    <a:pt x="1443337" y="920420"/>
                  </a:lnTo>
                  <a:lnTo>
                    <a:pt x="1453777" y="875016"/>
                  </a:lnTo>
                  <a:lnTo>
                    <a:pt x="1461353" y="828589"/>
                  </a:lnTo>
                  <a:lnTo>
                    <a:pt x="1465970" y="781235"/>
                  </a:lnTo>
                  <a:lnTo>
                    <a:pt x="1467530" y="733051"/>
                  </a:lnTo>
                  <a:lnTo>
                    <a:pt x="1465970" y="684853"/>
                  </a:lnTo>
                  <a:lnTo>
                    <a:pt x="1461353" y="637488"/>
                  </a:lnTo>
                  <a:lnTo>
                    <a:pt x="1453777" y="591052"/>
                  </a:lnTo>
                  <a:lnTo>
                    <a:pt x="1443337" y="545641"/>
                  </a:lnTo>
                  <a:lnTo>
                    <a:pt x="1430131" y="501353"/>
                  </a:lnTo>
                  <a:lnTo>
                    <a:pt x="1414256" y="458283"/>
                  </a:lnTo>
                  <a:lnTo>
                    <a:pt x="1395807" y="416528"/>
                  </a:lnTo>
                  <a:lnTo>
                    <a:pt x="1374881" y="376186"/>
                  </a:lnTo>
                  <a:lnTo>
                    <a:pt x="1351575" y="337352"/>
                  </a:lnTo>
                  <a:lnTo>
                    <a:pt x="1325986" y="300123"/>
                  </a:lnTo>
                  <a:lnTo>
                    <a:pt x="1298209" y="264596"/>
                  </a:lnTo>
                  <a:lnTo>
                    <a:pt x="1268343" y="230867"/>
                  </a:lnTo>
                  <a:lnTo>
                    <a:pt x="1236483" y="199034"/>
                  </a:lnTo>
                  <a:lnTo>
                    <a:pt x="1202726" y="169192"/>
                  </a:lnTo>
                  <a:lnTo>
                    <a:pt x="1167169" y="141438"/>
                  </a:lnTo>
                  <a:lnTo>
                    <a:pt x="1129908" y="115869"/>
                  </a:lnTo>
                  <a:lnTo>
                    <a:pt x="1091039" y="92581"/>
                  </a:lnTo>
                  <a:lnTo>
                    <a:pt x="1050660" y="71671"/>
                  </a:lnTo>
                  <a:lnTo>
                    <a:pt x="1008867" y="53236"/>
                  </a:lnTo>
                  <a:lnTo>
                    <a:pt x="965757" y="37372"/>
                  </a:lnTo>
                  <a:lnTo>
                    <a:pt x="921426" y="24175"/>
                  </a:lnTo>
                  <a:lnTo>
                    <a:pt x="875971" y="13743"/>
                  </a:lnTo>
                  <a:lnTo>
                    <a:pt x="829488" y="6172"/>
                  </a:lnTo>
                  <a:lnTo>
                    <a:pt x="782074" y="1559"/>
                  </a:lnTo>
                  <a:lnTo>
                    <a:pt x="733826" y="0"/>
                  </a:lnTo>
                  <a:lnTo>
                    <a:pt x="685577" y="1559"/>
                  </a:lnTo>
                  <a:lnTo>
                    <a:pt x="638162" y="6172"/>
                  </a:lnTo>
                  <a:lnTo>
                    <a:pt x="591677" y="13743"/>
                  </a:lnTo>
                  <a:lnTo>
                    <a:pt x="546218" y="24175"/>
                  </a:lnTo>
                  <a:lnTo>
                    <a:pt x="501883" y="37372"/>
                  </a:lnTo>
                  <a:lnTo>
                    <a:pt x="458767" y="53236"/>
                  </a:lnTo>
                  <a:lnTo>
                    <a:pt x="416969" y="71671"/>
                  </a:lnTo>
                  <a:lnTo>
                    <a:pt x="376583" y="92581"/>
                  </a:lnTo>
                  <a:lnTo>
                    <a:pt x="337708" y="115869"/>
                  </a:lnTo>
                  <a:lnTo>
                    <a:pt x="300440" y="141438"/>
                  </a:lnTo>
                  <a:lnTo>
                    <a:pt x="264876" y="169192"/>
                  </a:lnTo>
                  <a:lnTo>
                    <a:pt x="231112" y="199034"/>
                  </a:lnTo>
                  <a:lnTo>
                    <a:pt x="199244" y="230867"/>
                  </a:lnTo>
                  <a:lnTo>
                    <a:pt x="169371" y="264596"/>
                  </a:lnTo>
                  <a:lnTo>
                    <a:pt x="141587" y="300123"/>
                  </a:lnTo>
                  <a:lnTo>
                    <a:pt x="115991" y="337352"/>
                  </a:lnTo>
                  <a:lnTo>
                    <a:pt x="92679" y="376186"/>
                  </a:lnTo>
                  <a:lnTo>
                    <a:pt x="71747" y="416528"/>
                  </a:lnTo>
                  <a:lnTo>
                    <a:pt x="53292" y="458283"/>
                  </a:lnTo>
                  <a:lnTo>
                    <a:pt x="37411" y="501353"/>
                  </a:lnTo>
                  <a:lnTo>
                    <a:pt x="24201" y="545641"/>
                  </a:lnTo>
                  <a:lnTo>
                    <a:pt x="13758" y="591052"/>
                  </a:lnTo>
                  <a:lnTo>
                    <a:pt x="6179" y="637488"/>
                  </a:lnTo>
                  <a:lnTo>
                    <a:pt x="1560" y="684853"/>
                  </a:lnTo>
                  <a:lnTo>
                    <a:pt x="0" y="733051"/>
                  </a:lnTo>
                  <a:close/>
                </a:path>
                <a:path w="1468120" h="1466215">
                  <a:moveTo>
                    <a:pt x="801372" y="450930"/>
                  </a:moveTo>
                  <a:lnTo>
                    <a:pt x="595431" y="970312"/>
                  </a:lnTo>
                  <a:lnTo>
                    <a:pt x="596425" y="1028130"/>
                  </a:lnTo>
                  <a:lnTo>
                    <a:pt x="637891" y="1068345"/>
                  </a:lnTo>
                  <a:lnTo>
                    <a:pt x="695832" y="1067459"/>
                  </a:lnTo>
                  <a:lnTo>
                    <a:pt x="736151" y="1026052"/>
                  </a:lnTo>
                  <a:lnTo>
                    <a:pt x="990304" y="384677"/>
                  </a:lnTo>
                  <a:lnTo>
                    <a:pt x="999222" y="335431"/>
                  </a:lnTo>
                  <a:lnTo>
                    <a:pt x="996069" y="310677"/>
                  </a:lnTo>
                  <a:lnTo>
                    <a:pt x="975835" y="265785"/>
                  </a:lnTo>
                  <a:lnTo>
                    <a:pt x="941465" y="233236"/>
                  </a:lnTo>
                  <a:lnTo>
                    <a:pt x="871013" y="213527"/>
                  </a:lnTo>
                  <a:lnTo>
                    <a:pt x="824101" y="223845"/>
                  </a:lnTo>
                  <a:lnTo>
                    <a:pt x="784485" y="250985"/>
                  </a:lnTo>
                  <a:lnTo>
                    <a:pt x="757443" y="292633"/>
                  </a:lnTo>
                  <a:lnTo>
                    <a:pt x="461073" y="1039987"/>
                  </a:lnTo>
                  <a:lnTo>
                    <a:pt x="452295" y="1088868"/>
                  </a:lnTo>
                  <a:lnTo>
                    <a:pt x="462618" y="1135744"/>
                  </a:lnTo>
                  <a:lnTo>
                    <a:pt x="489758" y="1175354"/>
                  </a:lnTo>
                  <a:lnTo>
                    <a:pt x="531433" y="1202439"/>
                  </a:lnTo>
                  <a:lnTo>
                    <a:pt x="636301" y="1243877"/>
                  </a:lnTo>
                  <a:lnTo>
                    <a:pt x="683855" y="1252453"/>
                  </a:lnTo>
                  <a:lnTo>
                    <a:pt x="729482" y="1242441"/>
                  </a:lnTo>
                  <a:lnTo>
                    <a:pt x="768043" y="1216064"/>
                  </a:lnTo>
                  <a:lnTo>
                    <a:pt x="794397" y="1175547"/>
                  </a:lnTo>
                  <a:lnTo>
                    <a:pt x="1017470" y="613137"/>
                  </a:lnTo>
                </a:path>
              </a:pathLst>
            </a:custGeom>
            <a:ln w="61150">
              <a:solidFill>
                <a:srgbClr val="214B8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63056" y="2610177"/>
              <a:ext cx="6800850" cy="2204085"/>
            </a:xfrm>
            <a:custGeom>
              <a:avLst/>
              <a:gdLst/>
              <a:ahLst/>
              <a:cxnLst/>
              <a:rect l="l" t="t" r="r" b="b"/>
              <a:pathLst>
                <a:path w="6800850" h="2204085">
                  <a:moveTo>
                    <a:pt x="6800810" y="2203899"/>
                  </a:moveTo>
                  <a:lnTo>
                    <a:pt x="0" y="2203899"/>
                  </a:lnTo>
                  <a:lnTo>
                    <a:pt x="0" y="0"/>
                  </a:lnTo>
                  <a:lnTo>
                    <a:pt x="6800810" y="0"/>
                  </a:lnTo>
                  <a:lnTo>
                    <a:pt x="6800810" y="2203899"/>
                  </a:lnTo>
                  <a:close/>
                </a:path>
              </a:pathLst>
            </a:custGeom>
            <a:solidFill>
              <a:srgbClr val="12B8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01125" y="2787277"/>
              <a:ext cx="0" cy="1848485"/>
            </a:xfrm>
            <a:custGeom>
              <a:avLst/>
              <a:gdLst/>
              <a:ahLst/>
              <a:cxnLst/>
              <a:rect l="l" t="t" r="r" b="b"/>
              <a:pathLst>
                <a:path w="0" h="1848485">
                  <a:moveTo>
                    <a:pt x="0" y="1847907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58CC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939226" y="2513008"/>
            <a:ext cx="6724650" cy="2292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2465" marR="789305">
              <a:lnSpc>
                <a:spcPct val="125000"/>
              </a:lnSpc>
              <a:spcBef>
                <a:spcPts val="100"/>
              </a:spcBef>
            </a:pPr>
            <a:r>
              <a:rPr dirty="0" sz="1700" spc="50">
                <a:solidFill>
                  <a:srgbClr val="FFFFFF"/>
                </a:solidFill>
                <a:latin typeface="Arial"/>
                <a:cs typeface="Arial"/>
              </a:rPr>
              <a:t>&lt;link  </a:t>
            </a:r>
            <a:r>
              <a:rPr dirty="0" sz="1700" spc="65">
                <a:solidFill>
                  <a:srgbClr val="FFFFFF"/>
                </a:solidFill>
                <a:latin typeface="Arial"/>
                <a:cs typeface="Arial"/>
              </a:rPr>
              <a:t>href="</a:t>
            </a:r>
            <a:r>
              <a:rPr dirty="0" sz="1700" spc="6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https://cdn.jsdelivr.net/npm/bootstrap@5.0.2</a:t>
            </a:r>
            <a:endParaRPr sz="1700">
              <a:latin typeface="Arial"/>
              <a:cs typeface="Arial"/>
            </a:endParaRPr>
          </a:p>
          <a:p>
            <a:pPr marL="672465" marR="749300">
              <a:lnSpc>
                <a:spcPct val="125000"/>
              </a:lnSpc>
            </a:pPr>
            <a:r>
              <a:rPr dirty="0" sz="1700" spc="65">
                <a:solidFill>
                  <a:srgbClr val="FFFFFF"/>
                </a:solidFill>
                <a:latin typeface="Arial"/>
                <a:cs typeface="Arial"/>
              </a:rPr>
              <a:t>/dist/css/bootstrap.min.css" </a:t>
            </a:r>
            <a:r>
              <a:rPr dirty="0" sz="1700" spc="60">
                <a:solidFill>
                  <a:srgbClr val="FFFFFF"/>
                </a:solidFill>
                <a:latin typeface="Arial"/>
                <a:cs typeface="Arial"/>
              </a:rPr>
              <a:t>rel="stylesheet"  </a:t>
            </a:r>
            <a:r>
              <a:rPr dirty="0" sz="1700" spc="80">
                <a:solidFill>
                  <a:srgbClr val="FFFFFF"/>
                </a:solidFill>
                <a:latin typeface="Arial"/>
                <a:cs typeface="Arial"/>
              </a:rPr>
              <a:t>integrity="sha384-  </a:t>
            </a:r>
            <a:r>
              <a:rPr dirty="0" sz="1700" spc="30">
                <a:solidFill>
                  <a:srgbClr val="FFFFFF"/>
                </a:solidFill>
                <a:latin typeface="Arial"/>
                <a:cs typeface="Arial"/>
              </a:rPr>
              <a:t>EVSTQN3/azprG1Anm3QDgpJLIm9Nao0Yz1ztcQTw  </a:t>
            </a:r>
            <a:r>
              <a:rPr dirty="0" sz="1700" spc="40">
                <a:solidFill>
                  <a:srgbClr val="FFFFFF"/>
                </a:solidFill>
                <a:latin typeface="Arial"/>
                <a:cs typeface="Arial"/>
              </a:rPr>
              <a:t>Fspd3yD65VohhpuuCOmLASjC"  </a:t>
            </a:r>
            <a:r>
              <a:rPr dirty="0" sz="1700" spc="55">
                <a:solidFill>
                  <a:srgbClr val="FFFFFF"/>
                </a:solidFill>
                <a:latin typeface="Arial"/>
                <a:cs typeface="Arial"/>
              </a:rPr>
              <a:t>crossorigin="anonymous"&gt;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879165" y="2772102"/>
            <a:ext cx="6800850" cy="1877060"/>
            <a:chOff x="10879165" y="2772102"/>
            <a:chExt cx="6800850" cy="1877060"/>
          </a:xfrm>
        </p:grpSpPr>
        <p:sp>
          <p:nvSpPr>
            <p:cNvPr id="20" name="object 20"/>
            <p:cNvSpPr/>
            <p:nvPr/>
          </p:nvSpPr>
          <p:spPr>
            <a:xfrm>
              <a:off x="10955365" y="2772102"/>
              <a:ext cx="6724650" cy="1877060"/>
            </a:xfrm>
            <a:custGeom>
              <a:avLst/>
              <a:gdLst/>
              <a:ahLst/>
              <a:cxnLst/>
              <a:rect l="l" t="t" r="r" b="b"/>
              <a:pathLst>
                <a:path w="6724650" h="1877060">
                  <a:moveTo>
                    <a:pt x="0" y="1876587"/>
                  </a:moveTo>
                  <a:lnTo>
                    <a:pt x="6724634" y="1876587"/>
                  </a:lnTo>
                  <a:lnTo>
                    <a:pt x="6724634" y="0"/>
                  </a:lnTo>
                  <a:lnTo>
                    <a:pt x="0" y="0"/>
                  </a:lnTo>
                  <a:lnTo>
                    <a:pt x="0" y="1876587"/>
                  </a:lnTo>
                  <a:close/>
                </a:path>
              </a:pathLst>
            </a:custGeom>
            <a:solidFill>
              <a:srgbClr val="12B8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917265" y="2787277"/>
              <a:ext cx="0" cy="1848485"/>
            </a:xfrm>
            <a:custGeom>
              <a:avLst/>
              <a:gdLst/>
              <a:ahLst/>
              <a:cxnLst/>
              <a:rect l="l" t="t" r="r" b="b"/>
              <a:pathLst>
                <a:path w="0" h="1848485">
                  <a:moveTo>
                    <a:pt x="0" y="1847907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58CC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1615176" y="2674933"/>
            <a:ext cx="5259705" cy="1968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700" spc="75">
                <a:solidFill>
                  <a:srgbClr val="FFFFFF"/>
                </a:solidFill>
                <a:latin typeface="Arial"/>
                <a:cs typeface="Arial"/>
              </a:rPr>
              <a:t>&lt;script  </a:t>
            </a:r>
            <a:r>
              <a:rPr dirty="0" sz="1700" spc="65">
                <a:solidFill>
                  <a:srgbClr val="FFFFFF"/>
                </a:solidFill>
                <a:latin typeface="Arial"/>
                <a:cs typeface="Arial"/>
              </a:rPr>
              <a:t>src="</a:t>
            </a:r>
            <a:r>
              <a:rPr dirty="0" sz="1700" spc="65">
                <a:solidFill>
                  <a:srgbClr val="FFFFFF"/>
                </a:solidFill>
                <a:latin typeface="Arial"/>
                <a:cs typeface="Arial"/>
                <a:hlinkClick r:id="rId5"/>
              </a:rPr>
              <a:t>https://cdn.jsdelivr.net/npm/bootstrap@5.0.2/ </a:t>
            </a:r>
            <a:r>
              <a:rPr dirty="0" sz="17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Arial"/>
                <a:cs typeface="Arial"/>
              </a:rPr>
              <a:t>dist/js/bootstrap.bundle.min.js" </a:t>
            </a:r>
            <a:r>
              <a:rPr dirty="0" sz="1700" spc="80">
                <a:solidFill>
                  <a:srgbClr val="FFFFFF"/>
                </a:solidFill>
                <a:latin typeface="Arial"/>
                <a:cs typeface="Arial"/>
              </a:rPr>
              <a:t>integrity="sha384-  </a:t>
            </a:r>
            <a:r>
              <a:rPr dirty="0" sz="1700" spc="40">
                <a:solidFill>
                  <a:srgbClr val="FFFFFF"/>
                </a:solidFill>
                <a:latin typeface="Arial"/>
                <a:cs typeface="Arial"/>
              </a:rPr>
              <a:t>MrcW6ZMFYlzcLA8Nl+NtUVF0sA7MsXsP1UyJoMp  </a:t>
            </a:r>
            <a:r>
              <a:rPr dirty="0" sz="1700" spc="35">
                <a:solidFill>
                  <a:srgbClr val="FFFFFF"/>
                </a:solidFill>
                <a:latin typeface="Arial"/>
                <a:cs typeface="Arial"/>
              </a:rPr>
              <a:t>4YLEuNSfAP+JcXn/tWtIaxVXM"  </a:t>
            </a:r>
            <a:r>
              <a:rPr dirty="0" sz="1700" spc="65">
                <a:solidFill>
                  <a:srgbClr val="FFFFFF"/>
                </a:solidFill>
                <a:latin typeface="Arial"/>
                <a:cs typeface="Arial"/>
              </a:rPr>
              <a:t>crossorigin="anonymous"&gt;&lt;/script&gt;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1"/>
            <a:ext cx="17067530" cy="10070465"/>
            <a:chOff x="0" y="1"/>
            <a:chExt cx="17067530" cy="10070465"/>
          </a:xfrm>
        </p:grpSpPr>
        <p:sp>
          <p:nvSpPr>
            <p:cNvPr id="24" name="object 24"/>
            <p:cNvSpPr/>
            <p:nvPr/>
          </p:nvSpPr>
          <p:spPr>
            <a:xfrm>
              <a:off x="9311365" y="7410362"/>
              <a:ext cx="0" cy="1848485"/>
            </a:xfrm>
            <a:custGeom>
              <a:avLst/>
              <a:gdLst/>
              <a:ahLst/>
              <a:cxnLst/>
              <a:rect l="l" t="t" r="r" b="b"/>
              <a:pathLst>
                <a:path w="0" h="1848484">
                  <a:moveTo>
                    <a:pt x="0" y="1847907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58C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1"/>
              <a:ext cx="464289" cy="63320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94133" y="6298417"/>
              <a:ext cx="12372959" cy="37718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66894" y="392114"/>
            <a:ext cx="1050925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595"/>
              <a:t>Before </a:t>
            </a:r>
            <a:r>
              <a:rPr dirty="0" sz="7200" spc="509"/>
              <a:t>getting</a:t>
            </a:r>
            <a:r>
              <a:rPr dirty="0" sz="7200" spc="-690"/>
              <a:t> </a:t>
            </a:r>
            <a:r>
              <a:rPr dirty="0" sz="7200" spc="545"/>
              <a:t>started</a:t>
            </a:r>
            <a:endParaRPr sz="7200"/>
          </a:p>
        </p:txBody>
      </p:sp>
      <p:sp>
        <p:nvSpPr>
          <p:cNvPr id="28" name="object 28"/>
          <p:cNvSpPr txBox="1"/>
          <p:nvPr/>
        </p:nvSpPr>
        <p:spPr>
          <a:xfrm>
            <a:off x="4438812" y="1657798"/>
            <a:ext cx="324993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0" b="1">
                <a:solidFill>
                  <a:srgbClr val="FFFFFF"/>
                </a:solidFill>
                <a:latin typeface="Arial"/>
                <a:cs typeface="Arial"/>
              </a:rPr>
              <a:t>CSS(CDN)</a:t>
            </a:r>
            <a:endParaRPr sz="5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86427" y="1784070"/>
            <a:ext cx="372491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50" b="1">
                <a:solidFill>
                  <a:srgbClr val="FFFFFF"/>
                </a:solidFill>
                <a:latin typeface="Arial"/>
                <a:cs typeface="Arial"/>
              </a:rPr>
              <a:t>JAVA(CDN)</a:t>
            </a:r>
            <a:endParaRPr sz="5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99553" y="5234199"/>
            <a:ext cx="501840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85" b="1">
                <a:solidFill>
                  <a:srgbClr val="FFFFFF"/>
                </a:solidFill>
                <a:latin typeface="Arial"/>
                <a:cs typeface="Arial"/>
              </a:rPr>
              <a:t>Downloadables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979" y="601008"/>
            <a:ext cx="619760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730"/>
              <a:t>How </a:t>
            </a:r>
            <a:r>
              <a:rPr dirty="0" sz="7200" spc="280"/>
              <a:t>it</a:t>
            </a:r>
            <a:r>
              <a:rPr dirty="0" sz="7200" spc="-825"/>
              <a:t> </a:t>
            </a:r>
            <a:r>
              <a:rPr dirty="0" sz="7200" spc="819"/>
              <a:t>works</a:t>
            </a:r>
            <a:endParaRPr sz="7200"/>
          </a:p>
        </p:txBody>
      </p:sp>
      <p:grpSp>
        <p:nvGrpSpPr>
          <p:cNvPr id="4" name="object 4"/>
          <p:cNvGrpSpPr/>
          <p:nvPr/>
        </p:nvGrpSpPr>
        <p:grpSpPr>
          <a:xfrm>
            <a:off x="358478" y="1972982"/>
            <a:ext cx="17505680" cy="3730625"/>
            <a:chOff x="358478" y="1972982"/>
            <a:chExt cx="17505680" cy="3730625"/>
          </a:xfrm>
        </p:grpSpPr>
        <p:sp>
          <p:nvSpPr>
            <p:cNvPr id="5" name="object 5"/>
            <p:cNvSpPr/>
            <p:nvPr/>
          </p:nvSpPr>
          <p:spPr>
            <a:xfrm>
              <a:off x="358478" y="1972982"/>
              <a:ext cx="1262807" cy="12628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89675" y="2204176"/>
              <a:ext cx="793750" cy="793115"/>
            </a:xfrm>
            <a:custGeom>
              <a:avLst/>
              <a:gdLst/>
              <a:ahLst/>
              <a:cxnLst/>
              <a:rect l="l" t="t" r="r" b="b"/>
              <a:pathLst>
                <a:path w="793750" h="793114">
                  <a:moveTo>
                    <a:pt x="317725" y="36917"/>
                  </a:moveTo>
                  <a:lnTo>
                    <a:pt x="311725" y="9413"/>
                  </a:lnTo>
                  <a:lnTo>
                    <a:pt x="350334" y="2668"/>
                  </a:lnTo>
                  <a:lnTo>
                    <a:pt x="396584" y="0"/>
                  </a:lnTo>
                  <a:lnTo>
                    <a:pt x="396584" y="28457"/>
                  </a:lnTo>
                  <a:lnTo>
                    <a:pt x="376625" y="28986"/>
                  </a:lnTo>
                  <a:lnTo>
                    <a:pt x="356829" y="30572"/>
                  </a:lnTo>
                  <a:lnTo>
                    <a:pt x="337196" y="33216"/>
                  </a:lnTo>
                  <a:lnTo>
                    <a:pt x="317725" y="36917"/>
                  </a:lnTo>
                  <a:close/>
                </a:path>
                <a:path w="793750" h="793114">
                  <a:moveTo>
                    <a:pt x="219012" y="74033"/>
                  </a:moveTo>
                  <a:lnTo>
                    <a:pt x="205551" y="49639"/>
                  </a:lnTo>
                  <a:lnTo>
                    <a:pt x="222177" y="40309"/>
                  </a:lnTo>
                  <a:lnTo>
                    <a:pt x="262833" y="23120"/>
                  </a:lnTo>
                  <a:lnTo>
                    <a:pt x="284078" y="16845"/>
                  </a:lnTo>
                  <a:lnTo>
                    <a:pt x="291971" y="43526"/>
                  </a:lnTo>
                  <a:lnTo>
                    <a:pt x="273125" y="49659"/>
                  </a:lnTo>
                  <a:lnTo>
                    <a:pt x="254683" y="56787"/>
                  </a:lnTo>
                  <a:lnTo>
                    <a:pt x="236645" y="64912"/>
                  </a:lnTo>
                  <a:lnTo>
                    <a:pt x="219012" y="74033"/>
                  </a:lnTo>
                  <a:close/>
                </a:path>
                <a:path w="793750" h="793114">
                  <a:moveTo>
                    <a:pt x="134957" y="137609"/>
                  </a:moveTo>
                  <a:lnTo>
                    <a:pt x="114808" y="117662"/>
                  </a:lnTo>
                  <a:lnTo>
                    <a:pt x="116157" y="116157"/>
                  </a:lnTo>
                  <a:lnTo>
                    <a:pt x="148541" y="87125"/>
                  </a:lnTo>
                  <a:lnTo>
                    <a:pt x="180988" y="63886"/>
                  </a:lnTo>
                  <a:lnTo>
                    <a:pt x="196386" y="87598"/>
                  </a:lnTo>
                  <a:lnTo>
                    <a:pt x="180029" y="98852"/>
                  </a:lnTo>
                  <a:lnTo>
                    <a:pt x="164339" y="110938"/>
                  </a:lnTo>
                  <a:lnTo>
                    <a:pt x="149315" y="123857"/>
                  </a:lnTo>
                  <a:lnTo>
                    <a:pt x="134957" y="137609"/>
                  </a:lnTo>
                  <a:close/>
                </a:path>
                <a:path w="793750" h="793114">
                  <a:moveTo>
                    <a:pt x="72238" y="222304"/>
                  </a:moveTo>
                  <a:lnTo>
                    <a:pt x="47664" y="209070"/>
                  </a:lnTo>
                  <a:lnTo>
                    <a:pt x="61743" y="183980"/>
                  </a:lnTo>
                  <a:lnTo>
                    <a:pt x="87125" y="148541"/>
                  </a:lnTo>
                  <a:lnTo>
                    <a:pt x="95817" y="138845"/>
                  </a:lnTo>
                  <a:lnTo>
                    <a:pt x="117040" y="157048"/>
                  </a:lnTo>
                  <a:lnTo>
                    <a:pt x="104507" y="172474"/>
                  </a:lnTo>
                  <a:lnTo>
                    <a:pt x="92862" y="188492"/>
                  </a:lnTo>
                  <a:lnTo>
                    <a:pt x="82106" y="205102"/>
                  </a:lnTo>
                  <a:lnTo>
                    <a:pt x="72238" y="222304"/>
                  </a:lnTo>
                  <a:close/>
                </a:path>
                <a:path w="793750" h="793114">
                  <a:moveTo>
                    <a:pt x="36128" y="321436"/>
                  </a:moveTo>
                  <a:lnTo>
                    <a:pt x="8709" y="315751"/>
                  </a:lnTo>
                  <a:lnTo>
                    <a:pt x="10474" y="305651"/>
                  </a:lnTo>
                  <a:lnTo>
                    <a:pt x="23120" y="262833"/>
                  </a:lnTo>
                  <a:lnTo>
                    <a:pt x="35038" y="234643"/>
                  </a:lnTo>
                  <a:lnTo>
                    <a:pt x="60523" y="246075"/>
                  </a:lnTo>
                  <a:lnTo>
                    <a:pt x="52883" y="264418"/>
                  </a:lnTo>
                  <a:lnTo>
                    <a:pt x="46270" y="283092"/>
                  </a:lnTo>
                  <a:lnTo>
                    <a:pt x="40685" y="302098"/>
                  </a:lnTo>
                  <a:lnTo>
                    <a:pt x="36128" y="321436"/>
                  </a:lnTo>
                  <a:close/>
                </a:path>
                <a:path w="793750" h="793114">
                  <a:moveTo>
                    <a:pt x="1894" y="429428"/>
                  </a:moveTo>
                  <a:lnTo>
                    <a:pt x="0" y="396584"/>
                  </a:lnTo>
                  <a:lnTo>
                    <a:pt x="2668" y="350334"/>
                  </a:lnTo>
                  <a:lnTo>
                    <a:pt x="3865" y="343480"/>
                  </a:lnTo>
                  <a:lnTo>
                    <a:pt x="31736" y="347212"/>
                  </a:lnTo>
                  <a:lnTo>
                    <a:pt x="30302" y="359478"/>
                  </a:lnTo>
                  <a:lnTo>
                    <a:pt x="29277" y="371795"/>
                  </a:lnTo>
                  <a:lnTo>
                    <a:pt x="28662" y="384164"/>
                  </a:lnTo>
                  <a:lnTo>
                    <a:pt x="28458" y="396584"/>
                  </a:lnTo>
                  <a:lnTo>
                    <a:pt x="28536" y="404249"/>
                  </a:lnTo>
                  <a:lnTo>
                    <a:pt x="28770" y="411898"/>
                  </a:lnTo>
                  <a:lnTo>
                    <a:pt x="29160" y="419530"/>
                  </a:lnTo>
                  <a:lnTo>
                    <a:pt x="29706" y="427144"/>
                  </a:lnTo>
                  <a:lnTo>
                    <a:pt x="1894" y="429428"/>
                  </a:lnTo>
                  <a:close/>
                </a:path>
                <a:path w="793750" h="793114">
                  <a:moveTo>
                    <a:pt x="27121" y="539799"/>
                  </a:moveTo>
                  <a:lnTo>
                    <a:pt x="23120" y="530336"/>
                  </a:lnTo>
                  <a:lnTo>
                    <a:pt x="10474" y="487518"/>
                  </a:lnTo>
                  <a:lnTo>
                    <a:pt x="5244" y="457583"/>
                  </a:lnTo>
                  <a:lnTo>
                    <a:pt x="32799" y="453323"/>
                  </a:lnTo>
                  <a:lnTo>
                    <a:pt x="36356" y="472838"/>
                  </a:lnTo>
                  <a:lnTo>
                    <a:pt x="40949" y="492067"/>
                  </a:lnTo>
                  <a:lnTo>
                    <a:pt x="46577" y="511010"/>
                  </a:lnTo>
                  <a:lnTo>
                    <a:pt x="53241" y="529667"/>
                  </a:lnTo>
                  <a:lnTo>
                    <a:pt x="27121" y="539799"/>
                  </a:lnTo>
                  <a:close/>
                </a:path>
                <a:path w="793750" h="793114">
                  <a:moveTo>
                    <a:pt x="82818" y="638614"/>
                  </a:moveTo>
                  <a:lnTo>
                    <a:pt x="61743" y="609189"/>
                  </a:lnTo>
                  <a:lnTo>
                    <a:pt x="40309" y="570992"/>
                  </a:lnTo>
                  <a:lnTo>
                    <a:pt x="38198" y="565999"/>
                  </a:lnTo>
                  <a:lnTo>
                    <a:pt x="63677" y="553933"/>
                  </a:lnTo>
                  <a:lnTo>
                    <a:pt x="72644" y="571624"/>
                  </a:lnTo>
                  <a:lnTo>
                    <a:pt x="82533" y="588769"/>
                  </a:lnTo>
                  <a:lnTo>
                    <a:pt x="93342" y="605369"/>
                  </a:lnTo>
                  <a:lnTo>
                    <a:pt x="105073" y="621422"/>
                  </a:lnTo>
                  <a:lnTo>
                    <a:pt x="82818" y="638614"/>
                  </a:lnTo>
                  <a:close/>
                </a:path>
                <a:path w="793750" h="793114">
                  <a:moveTo>
                    <a:pt x="164412" y="717411"/>
                  </a:moveTo>
                  <a:lnTo>
                    <a:pt x="148541" y="706044"/>
                  </a:lnTo>
                  <a:lnTo>
                    <a:pt x="116157" y="677012"/>
                  </a:lnTo>
                  <a:lnTo>
                    <a:pt x="101203" y="660331"/>
                  </a:lnTo>
                  <a:lnTo>
                    <a:pt x="121982" y="641765"/>
                  </a:lnTo>
                  <a:lnTo>
                    <a:pt x="135613" y="656227"/>
                  </a:lnTo>
                  <a:lnTo>
                    <a:pt x="149955" y="669894"/>
                  </a:lnTo>
                  <a:lnTo>
                    <a:pt x="165006" y="682768"/>
                  </a:lnTo>
                  <a:lnTo>
                    <a:pt x="180768" y="694849"/>
                  </a:lnTo>
                  <a:lnTo>
                    <a:pt x="164412" y="717411"/>
                  </a:lnTo>
                  <a:close/>
                </a:path>
                <a:path w="793750" h="793114">
                  <a:moveTo>
                    <a:pt x="264547" y="770554"/>
                  </a:moveTo>
                  <a:lnTo>
                    <a:pt x="262833" y="770048"/>
                  </a:lnTo>
                  <a:lnTo>
                    <a:pt x="222177" y="752859"/>
                  </a:lnTo>
                  <a:lnTo>
                    <a:pt x="187801" y="733569"/>
                  </a:lnTo>
                  <a:lnTo>
                    <a:pt x="202697" y="709578"/>
                  </a:lnTo>
                  <a:lnTo>
                    <a:pt x="219843" y="719597"/>
                  </a:lnTo>
                  <a:lnTo>
                    <a:pt x="237441" y="728642"/>
                  </a:lnTo>
                  <a:lnTo>
                    <a:pt x="255490" y="736714"/>
                  </a:lnTo>
                  <a:lnTo>
                    <a:pt x="273989" y="743812"/>
                  </a:lnTo>
                  <a:lnTo>
                    <a:pt x="264547" y="770554"/>
                  </a:lnTo>
                  <a:close/>
                </a:path>
                <a:path w="793750" h="793114">
                  <a:moveTo>
                    <a:pt x="375906" y="791975"/>
                  </a:moveTo>
                  <a:lnTo>
                    <a:pt x="350334" y="790500"/>
                  </a:lnTo>
                  <a:lnTo>
                    <a:pt x="305651" y="782694"/>
                  </a:lnTo>
                  <a:lnTo>
                    <a:pt x="291840" y="778615"/>
                  </a:lnTo>
                  <a:lnTo>
                    <a:pt x="299202" y="751700"/>
                  </a:lnTo>
                  <a:lnTo>
                    <a:pt x="318432" y="756407"/>
                  </a:lnTo>
                  <a:lnTo>
                    <a:pt x="337863" y="760062"/>
                  </a:lnTo>
                  <a:lnTo>
                    <a:pt x="357497" y="762666"/>
                  </a:lnTo>
                  <a:lnTo>
                    <a:pt x="377334" y="764217"/>
                  </a:lnTo>
                  <a:lnTo>
                    <a:pt x="375906" y="791975"/>
                  </a:lnTo>
                  <a:close/>
                </a:path>
                <a:path w="793750" h="793114">
                  <a:moveTo>
                    <a:pt x="404812" y="792694"/>
                  </a:moveTo>
                  <a:lnTo>
                    <a:pt x="404240" y="764633"/>
                  </a:lnTo>
                  <a:lnTo>
                    <a:pt x="424154" y="763698"/>
                  </a:lnTo>
                  <a:lnTo>
                    <a:pt x="443889" y="761707"/>
                  </a:lnTo>
                  <a:lnTo>
                    <a:pt x="463445" y="758662"/>
                  </a:lnTo>
                  <a:lnTo>
                    <a:pt x="482824" y="754561"/>
                  </a:lnTo>
                  <a:lnTo>
                    <a:pt x="489439" y="782127"/>
                  </a:lnTo>
                  <a:lnTo>
                    <a:pt x="487517" y="782694"/>
                  </a:lnTo>
                  <a:lnTo>
                    <a:pt x="442834" y="790500"/>
                  </a:lnTo>
                  <a:lnTo>
                    <a:pt x="404812" y="792694"/>
                  </a:lnTo>
                  <a:close/>
                </a:path>
                <a:path w="793750" h="793114">
                  <a:moveTo>
                    <a:pt x="516833" y="774036"/>
                  </a:moveTo>
                  <a:lnTo>
                    <a:pt x="508367" y="747441"/>
                  </a:lnTo>
                  <a:lnTo>
                    <a:pt x="527080" y="740924"/>
                  </a:lnTo>
                  <a:lnTo>
                    <a:pt x="545370" y="733419"/>
                  </a:lnTo>
                  <a:lnTo>
                    <a:pt x="563237" y="724927"/>
                  </a:lnTo>
                  <a:lnTo>
                    <a:pt x="580682" y="715448"/>
                  </a:lnTo>
                  <a:lnTo>
                    <a:pt x="594649" y="739584"/>
                  </a:lnTo>
                  <a:lnTo>
                    <a:pt x="570991" y="752859"/>
                  </a:lnTo>
                  <a:lnTo>
                    <a:pt x="530335" y="770048"/>
                  </a:lnTo>
                  <a:lnTo>
                    <a:pt x="516833" y="774036"/>
                  </a:lnTo>
                  <a:close/>
                </a:path>
                <a:path w="793750" h="793114">
                  <a:moveTo>
                    <a:pt x="618727" y="724593"/>
                  </a:moveTo>
                  <a:lnTo>
                    <a:pt x="603013" y="701434"/>
                  </a:lnTo>
                  <a:lnTo>
                    <a:pt x="619144" y="689847"/>
                  </a:lnTo>
                  <a:lnTo>
                    <a:pt x="634592" y="677442"/>
                  </a:lnTo>
                  <a:lnTo>
                    <a:pt x="649355" y="664218"/>
                  </a:lnTo>
                  <a:lnTo>
                    <a:pt x="663434" y="650177"/>
                  </a:lnTo>
                  <a:lnTo>
                    <a:pt x="683753" y="669492"/>
                  </a:lnTo>
                  <a:lnTo>
                    <a:pt x="677011" y="677012"/>
                  </a:lnTo>
                  <a:lnTo>
                    <a:pt x="644627" y="706044"/>
                  </a:lnTo>
                  <a:lnTo>
                    <a:pt x="618727" y="724593"/>
                  </a:lnTo>
                  <a:close/>
                </a:path>
                <a:path w="793750" h="793114">
                  <a:moveTo>
                    <a:pt x="702744" y="648308"/>
                  </a:moveTo>
                  <a:lnTo>
                    <a:pt x="680958" y="630374"/>
                  </a:lnTo>
                  <a:lnTo>
                    <a:pt x="693176" y="614696"/>
                  </a:lnTo>
                  <a:lnTo>
                    <a:pt x="704493" y="598444"/>
                  </a:lnTo>
                  <a:lnTo>
                    <a:pt x="714909" y="581618"/>
                  </a:lnTo>
                  <a:lnTo>
                    <a:pt x="724423" y="564218"/>
                  </a:lnTo>
                  <a:lnTo>
                    <a:pt x="749460" y="577049"/>
                  </a:lnTo>
                  <a:lnTo>
                    <a:pt x="731425" y="609189"/>
                  </a:lnTo>
                  <a:lnTo>
                    <a:pt x="706043" y="644628"/>
                  </a:lnTo>
                  <a:lnTo>
                    <a:pt x="702744" y="648308"/>
                  </a:lnTo>
                  <a:close/>
                </a:path>
                <a:path w="793750" h="793114">
                  <a:moveTo>
                    <a:pt x="761292" y="551045"/>
                  </a:moveTo>
                  <a:lnTo>
                    <a:pt x="735662" y="540177"/>
                  </a:lnTo>
                  <a:lnTo>
                    <a:pt x="742909" y="521718"/>
                  </a:lnTo>
                  <a:lnTo>
                    <a:pt x="749126" y="502946"/>
                  </a:lnTo>
                  <a:lnTo>
                    <a:pt x="754314" y="483861"/>
                  </a:lnTo>
                  <a:lnTo>
                    <a:pt x="758471" y="464464"/>
                  </a:lnTo>
                  <a:lnTo>
                    <a:pt x="785831" y="469561"/>
                  </a:lnTo>
                  <a:lnTo>
                    <a:pt x="782694" y="487518"/>
                  </a:lnTo>
                  <a:lnTo>
                    <a:pt x="770048" y="530336"/>
                  </a:lnTo>
                  <a:lnTo>
                    <a:pt x="761292" y="551045"/>
                  </a:lnTo>
                  <a:close/>
                </a:path>
                <a:path w="793750" h="793114">
                  <a:moveTo>
                    <a:pt x="790563" y="441739"/>
                  </a:moveTo>
                  <a:lnTo>
                    <a:pt x="762349" y="438541"/>
                  </a:lnTo>
                  <a:lnTo>
                    <a:pt x="763383" y="428104"/>
                  </a:lnTo>
                  <a:lnTo>
                    <a:pt x="764121" y="417632"/>
                  </a:lnTo>
                  <a:lnTo>
                    <a:pt x="764564" y="407125"/>
                  </a:lnTo>
                  <a:lnTo>
                    <a:pt x="764590" y="387030"/>
                  </a:lnTo>
                  <a:lnTo>
                    <a:pt x="764227" y="377505"/>
                  </a:lnTo>
                  <a:lnTo>
                    <a:pt x="763621" y="368008"/>
                  </a:lnTo>
                  <a:lnTo>
                    <a:pt x="762772" y="358538"/>
                  </a:lnTo>
                  <a:lnTo>
                    <a:pt x="790808" y="355662"/>
                  </a:lnTo>
                  <a:lnTo>
                    <a:pt x="793168" y="396584"/>
                  </a:lnTo>
                  <a:lnTo>
                    <a:pt x="790563" y="441739"/>
                  </a:lnTo>
                  <a:close/>
                </a:path>
                <a:path w="793750" h="793114">
                  <a:moveTo>
                    <a:pt x="759162" y="332527"/>
                  </a:moveTo>
                  <a:lnTo>
                    <a:pt x="755211" y="313089"/>
                  </a:lnTo>
                  <a:lnTo>
                    <a:pt x="750229" y="293954"/>
                  </a:lnTo>
                  <a:lnTo>
                    <a:pt x="744215" y="275122"/>
                  </a:lnTo>
                  <a:lnTo>
                    <a:pt x="737168" y="256595"/>
                  </a:lnTo>
                  <a:lnTo>
                    <a:pt x="762929" y="245994"/>
                  </a:lnTo>
                  <a:lnTo>
                    <a:pt x="770048" y="262833"/>
                  </a:lnTo>
                  <a:lnTo>
                    <a:pt x="782694" y="305651"/>
                  </a:lnTo>
                  <a:lnTo>
                    <a:pt x="786550" y="327724"/>
                  </a:lnTo>
                  <a:lnTo>
                    <a:pt x="759162" y="332527"/>
                  </a:lnTo>
                  <a:close/>
                </a:path>
                <a:path w="793750" h="793114">
                  <a:moveTo>
                    <a:pt x="726203" y="232470"/>
                  </a:moveTo>
                  <a:lnTo>
                    <a:pt x="716876" y="214969"/>
                  </a:lnTo>
                  <a:lnTo>
                    <a:pt x="706641" y="198032"/>
                  </a:lnTo>
                  <a:lnTo>
                    <a:pt x="695498" y="181659"/>
                  </a:lnTo>
                  <a:lnTo>
                    <a:pt x="683446" y="165850"/>
                  </a:lnTo>
                  <a:lnTo>
                    <a:pt x="705579" y="148024"/>
                  </a:lnTo>
                  <a:lnTo>
                    <a:pt x="706043" y="148541"/>
                  </a:lnTo>
                  <a:lnTo>
                    <a:pt x="731425" y="183980"/>
                  </a:lnTo>
                  <a:lnTo>
                    <a:pt x="751541" y="219828"/>
                  </a:lnTo>
                  <a:lnTo>
                    <a:pt x="726203" y="232470"/>
                  </a:lnTo>
                  <a:close/>
                </a:path>
                <a:path w="793750" h="793114">
                  <a:moveTo>
                    <a:pt x="666133" y="145860"/>
                  </a:moveTo>
                  <a:lnTo>
                    <a:pt x="652206" y="131673"/>
                  </a:lnTo>
                  <a:lnTo>
                    <a:pt x="637587" y="118295"/>
                  </a:lnTo>
                  <a:lnTo>
                    <a:pt x="622275" y="105727"/>
                  </a:lnTo>
                  <a:lnTo>
                    <a:pt x="606269" y="93969"/>
                  </a:lnTo>
                  <a:lnTo>
                    <a:pt x="622182" y="71050"/>
                  </a:lnTo>
                  <a:lnTo>
                    <a:pt x="644627" y="87125"/>
                  </a:lnTo>
                  <a:lnTo>
                    <a:pt x="677011" y="116157"/>
                  </a:lnTo>
                  <a:lnTo>
                    <a:pt x="686580" y="126831"/>
                  </a:lnTo>
                  <a:lnTo>
                    <a:pt x="666133" y="145860"/>
                  </a:lnTo>
                  <a:close/>
                </a:path>
                <a:path w="793750" h="793114">
                  <a:moveTo>
                    <a:pt x="584074" y="79708"/>
                  </a:moveTo>
                  <a:lnTo>
                    <a:pt x="566731" y="70041"/>
                  </a:lnTo>
                  <a:lnTo>
                    <a:pt x="548955" y="61358"/>
                  </a:lnTo>
                  <a:lnTo>
                    <a:pt x="530748" y="53658"/>
                  </a:lnTo>
                  <a:lnTo>
                    <a:pt x="512107" y="46940"/>
                  </a:lnTo>
                  <a:lnTo>
                    <a:pt x="520893" y="20331"/>
                  </a:lnTo>
                  <a:lnTo>
                    <a:pt x="530335" y="23120"/>
                  </a:lnTo>
                  <a:lnTo>
                    <a:pt x="570991" y="40309"/>
                  </a:lnTo>
                  <a:lnTo>
                    <a:pt x="598339" y="55655"/>
                  </a:lnTo>
                  <a:lnTo>
                    <a:pt x="584074" y="79708"/>
                  </a:lnTo>
                  <a:close/>
                </a:path>
                <a:path w="793750" h="793114">
                  <a:moveTo>
                    <a:pt x="486675" y="39554"/>
                  </a:moveTo>
                  <a:lnTo>
                    <a:pt x="467346" y="35244"/>
                  </a:lnTo>
                  <a:lnTo>
                    <a:pt x="447832" y="31988"/>
                  </a:lnTo>
                  <a:lnTo>
                    <a:pt x="428130" y="29786"/>
                  </a:lnTo>
                  <a:lnTo>
                    <a:pt x="408243" y="28638"/>
                  </a:lnTo>
                  <a:lnTo>
                    <a:pt x="409110" y="722"/>
                  </a:lnTo>
                  <a:lnTo>
                    <a:pt x="442834" y="2668"/>
                  </a:lnTo>
                  <a:lnTo>
                    <a:pt x="487517" y="10474"/>
                  </a:lnTo>
                  <a:lnTo>
                    <a:pt x="493541" y="12253"/>
                  </a:lnTo>
                  <a:lnTo>
                    <a:pt x="486675" y="39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06593" y="2321097"/>
              <a:ext cx="562610" cy="562610"/>
            </a:xfrm>
            <a:custGeom>
              <a:avLst/>
              <a:gdLst/>
              <a:ahLst/>
              <a:cxnLst/>
              <a:rect l="l" t="t" r="r" b="b"/>
              <a:pathLst>
                <a:path w="562610" h="562610">
                  <a:moveTo>
                    <a:pt x="281302" y="562608"/>
                  </a:moveTo>
                  <a:lnTo>
                    <a:pt x="235674" y="558926"/>
                  </a:lnTo>
                  <a:lnTo>
                    <a:pt x="192389" y="548267"/>
                  </a:lnTo>
                  <a:lnTo>
                    <a:pt x="152027" y="531209"/>
                  </a:lnTo>
                  <a:lnTo>
                    <a:pt x="115168" y="508333"/>
                  </a:lnTo>
                  <a:lnTo>
                    <a:pt x="82391" y="480216"/>
                  </a:lnTo>
                  <a:lnTo>
                    <a:pt x="54275" y="447438"/>
                  </a:lnTo>
                  <a:lnTo>
                    <a:pt x="31398" y="410579"/>
                  </a:lnTo>
                  <a:lnTo>
                    <a:pt x="14340" y="370217"/>
                  </a:lnTo>
                  <a:lnTo>
                    <a:pt x="3681" y="326932"/>
                  </a:lnTo>
                  <a:lnTo>
                    <a:pt x="0" y="281302"/>
                  </a:lnTo>
                  <a:lnTo>
                    <a:pt x="3681" y="235673"/>
                  </a:lnTo>
                  <a:lnTo>
                    <a:pt x="14340" y="192388"/>
                  </a:lnTo>
                  <a:lnTo>
                    <a:pt x="31398" y="152027"/>
                  </a:lnTo>
                  <a:lnTo>
                    <a:pt x="54275" y="115168"/>
                  </a:lnTo>
                  <a:lnTo>
                    <a:pt x="82391" y="82391"/>
                  </a:lnTo>
                  <a:lnTo>
                    <a:pt x="115168" y="54274"/>
                  </a:lnTo>
                  <a:lnTo>
                    <a:pt x="152027" y="31397"/>
                  </a:lnTo>
                  <a:lnTo>
                    <a:pt x="192389" y="14340"/>
                  </a:lnTo>
                  <a:lnTo>
                    <a:pt x="235674" y="3681"/>
                  </a:lnTo>
                  <a:lnTo>
                    <a:pt x="281309" y="0"/>
                  </a:lnTo>
                  <a:lnTo>
                    <a:pt x="326932" y="3681"/>
                  </a:lnTo>
                  <a:lnTo>
                    <a:pt x="370218" y="14340"/>
                  </a:lnTo>
                  <a:lnTo>
                    <a:pt x="410579" y="31397"/>
                  </a:lnTo>
                  <a:lnTo>
                    <a:pt x="447439" y="54274"/>
                  </a:lnTo>
                  <a:lnTo>
                    <a:pt x="480216" y="82391"/>
                  </a:lnTo>
                  <a:lnTo>
                    <a:pt x="508333" y="115168"/>
                  </a:lnTo>
                  <a:lnTo>
                    <a:pt x="531210" y="152027"/>
                  </a:lnTo>
                  <a:lnTo>
                    <a:pt x="548267" y="192388"/>
                  </a:lnTo>
                  <a:lnTo>
                    <a:pt x="558927" y="235673"/>
                  </a:lnTo>
                  <a:lnTo>
                    <a:pt x="562608" y="281302"/>
                  </a:lnTo>
                  <a:lnTo>
                    <a:pt x="558927" y="326932"/>
                  </a:lnTo>
                  <a:lnTo>
                    <a:pt x="548267" y="370217"/>
                  </a:lnTo>
                  <a:lnTo>
                    <a:pt x="531210" y="410579"/>
                  </a:lnTo>
                  <a:lnTo>
                    <a:pt x="508333" y="447438"/>
                  </a:lnTo>
                  <a:lnTo>
                    <a:pt x="480216" y="480216"/>
                  </a:lnTo>
                  <a:lnTo>
                    <a:pt x="447439" y="508333"/>
                  </a:lnTo>
                  <a:lnTo>
                    <a:pt x="410579" y="531209"/>
                  </a:lnTo>
                  <a:lnTo>
                    <a:pt x="370218" y="548267"/>
                  </a:lnTo>
                  <a:lnTo>
                    <a:pt x="326932" y="558926"/>
                  </a:lnTo>
                  <a:lnTo>
                    <a:pt x="281302" y="562608"/>
                  </a:lnTo>
                  <a:close/>
                </a:path>
              </a:pathLst>
            </a:custGeom>
            <a:solidFill>
              <a:srgbClr val="12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159306" y="1972982"/>
              <a:ext cx="1257299" cy="12572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390497" y="2204176"/>
              <a:ext cx="800100" cy="800100"/>
            </a:xfrm>
            <a:custGeom>
              <a:avLst/>
              <a:gdLst/>
              <a:ahLst/>
              <a:cxnLst/>
              <a:rect l="l" t="t" r="r" b="b"/>
              <a:pathLst>
                <a:path w="800100" h="800100">
                  <a:moveTo>
                    <a:pt x="320497" y="37243"/>
                  </a:moveTo>
                  <a:lnTo>
                    <a:pt x="314443" y="9497"/>
                  </a:lnTo>
                  <a:lnTo>
                    <a:pt x="353399" y="2691"/>
                  </a:lnTo>
                  <a:lnTo>
                    <a:pt x="400050" y="0"/>
                  </a:lnTo>
                  <a:lnTo>
                    <a:pt x="400050" y="28708"/>
                  </a:lnTo>
                  <a:lnTo>
                    <a:pt x="379915" y="29241"/>
                  </a:lnTo>
                  <a:lnTo>
                    <a:pt x="359945" y="30842"/>
                  </a:lnTo>
                  <a:lnTo>
                    <a:pt x="340138" y="33509"/>
                  </a:lnTo>
                  <a:lnTo>
                    <a:pt x="320497" y="37243"/>
                  </a:lnTo>
                  <a:close/>
                </a:path>
                <a:path w="800100" h="800100">
                  <a:moveTo>
                    <a:pt x="220916" y="74687"/>
                  </a:moveTo>
                  <a:lnTo>
                    <a:pt x="207338" y="50083"/>
                  </a:lnTo>
                  <a:lnTo>
                    <a:pt x="224127" y="40661"/>
                  </a:lnTo>
                  <a:lnTo>
                    <a:pt x="265138" y="23322"/>
                  </a:lnTo>
                  <a:lnTo>
                    <a:pt x="286555" y="16996"/>
                  </a:lnTo>
                  <a:lnTo>
                    <a:pt x="294517" y="43910"/>
                  </a:lnTo>
                  <a:lnTo>
                    <a:pt x="275505" y="50097"/>
                  </a:lnTo>
                  <a:lnTo>
                    <a:pt x="256901" y="57289"/>
                  </a:lnTo>
                  <a:lnTo>
                    <a:pt x="238704" y="65486"/>
                  </a:lnTo>
                  <a:lnTo>
                    <a:pt x="220916" y="74687"/>
                  </a:lnTo>
                  <a:close/>
                </a:path>
                <a:path w="800100" h="800100">
                  <a:moveTo>
                    <a:pt x="136124" y="138826"/>
                  </a:moveTo>
                  <a:lnTo>
                    <a:pt x="115802" y="118709"/>
                  </a:lnTo>
                  <a:lnTo>
                    <a:pt x="117180" y="117172"/>
                  </a:lnTo>
                  <a:lnTo>
                    <a:pt x="149848" y="87886"/>
                  </a:lnTo>
                  <a:lnTo>
                    <a:pt x="182560" y="64458"/>
                  </a:lnTo>
                  <a:lnTo>
                    <a:pt x="198091" y="88373"/>
                  </a:lnTo>
                  <a:lnTo>
                    <a:pt x="181591" y="99726"/>
                  </a:lnTo>
                  <a:lnTo>
                    <a:pt x="165764" y="111920"/>
                  </a:lnTo>
                  <a:lnTo>
                    <a:pt x="150608" y="124953"/>
                  </a:lnTo>
                  <a:lnTo>
                    <a:pt x="136124" y="138826"/>
                  </a:lnTo>
                  <a:close/>
                </a:path>
                <a:path w="800100" h="800100">
                  <a:moveTo>
                    <a:pt x="72859" y="224270"/>
                  </a:moveTo>
                  <a:lnTo>
                    <a:pt x="48070" y="210922"/>
                  </a:lnTo>
                  <a:lnTo>
                    <a:pt x="62288" y="185588"/>
                  </a:lnTo>
                  <a:lnTo>
                    <a:pt x="87893" y="149839"/>
                  </a:lnTo>
                  <a:lnTo>
                    <a:pt x="96644" y="140078"/>
                  </a:lnTo>
                  <a:lnTo>
                    <a:pt x="118050" y="158438"/>
                  </a:lnTo>
                  <a:lnTo>
                    <a:pt x="105408" y="174000"/>
                  </a:lnTo>
                  <a:lnTo>
                    <a:pt x="93662" y="190159"/>
                  </a:lnTo>
                  <a:lnTo>
                    <a:pt x="82813" y="206916"/>
                  </a:lnTo>
                  <a:lnTo>
                    <a:pt x="72859" y="224270"/>
                  </a:lnTo>
                  <a:close/>
                </a:path>
                <a:path w="800100" h="800100">
                  <a:moveTo>
                    <a:pt x="36439" y="324277"/>
                  </a:moveTo>
                  <a:lnTo>
                    <a:pt x="8780" y="318545"/>
                  </a:lnTo>
                  <a:lnTo>
                    <a:pt x="10566" y="308322"/>
                  </a:lnTo>
                  <a:lnTo>
                    <a:pt x="23324" y="265130"/>
                  </a:lnTo>
                  <a:lnTo>
                    <a:pt x="35336" y="236722"/>
                  </a:lnTo>
                  <a:lnTo>
                    <a:pt x="61043" y="248252"/>
                  </a:lnTo>
                  <a:lnTo>
                    <a:pt x="53337" y="266757"/>
                  </a:lnTo>
                  <a:lnTo>
                    <a:pt x="46668" y="285595"/>
                  </a:lnTo>
                  <a:lnTo>
                    <a:pt x="41035" y="304769"/>
                  </a:lnTo>
                  <a:lnTo>
                    <a:pt x="36439" y="324277"/>
                  </a:lnTo>
                  <a:close/>
                </a:path>
                <a:path w="800100" h="800100">
                  <a:moveTo>
                    <a:pt x="1913" y="433223"/>
                  </a:moveTo>
                  <a:lnTo>
                    <a:pt x="0" y="400049"/>
                  </a:lnTo>
                  <a:lnTo>
                    <a:pt x="2691" y="353395"/>
                  </a:lnTo>
                  <a:lnTo>
                    <a:pt x="3893" y="346517"/>
                  </a:lnTo>
                  <a:lnTo>
                    <a:pt x="32012" y="350280"/>
                  </a:lnTo>
                  <a:lnTo>
                    <a:pt x="30566" y="362645"/>
                  </a:lnTo>
                  <a:lnTo>
                    <a:pt x="29534" y="375062"/>
                  </a:lnTo>
                  <a:lnTo>
                    <a:pt x="28915" y="387530"/>
                  </a:lnTo>
                  <a:lnTo>
                    <a:pt x="28709" y="400049"/>
                  </a:lnTo>
                  <a:lnTo>
                    <a:pt x="28788" y="407792"/>
                  </a:lnTo>
                  <a:lnTo>
                    <a:pt x="29024" y="415517"/>
                  </a:lnTo>
                  <a:lnTo>
                    <a:pt x="29419" y="423225"/>
                  </a:lnTo>
                  <a:lnTo>
                    <a:pt x="29972" y="430916"/>
                  </a:lnTo>
                  <a:lnTo>
                    <a:pt x="1913" y="433223"/>
                  </a:lnTo>
                  <a:close/>
                </a:path>
                <a:path w="800100" h="800100">
                  <a:moveTo>
                    <a:pt x="27379" y="544560"/>
                  </a:moveTo>
                  <a:lnTo>
                    <a:pt x="23324" y="534971"/>
                  </a:lnTo>
                  <a:lnTo>
                    <a:pt x="10566" y="491778"/>
                  </a:lnTo>
                  <a:lnTo>
                    <a:pt x="5298" y="461624"/>
                  </a:lnTo>
                  <a:lnTo>
                    <a:pt x="33094" y="457324"/>
                  </a:lnTo>
                  <a:lnTo>
                    <a:pt x="36685" y="477010"/>
                  </a:lnTo>
                  <a:lnTo>
                    <a:pt x="41320" y="496408"/>
                  </a:lnTo>
                  <a:lnTo>
                    <a:pt x="47000" y="515517"/>
                  </a:lnTo>
                  <a:lnTo>
                    <a:pt x="53725" y="534337"/>
                  </a:lnTo>
                  <a:lnTo>
                    <a:pt x="27379" y="544560"/>
                  </a:lnTo>
                  <a:close/>
                </a:path>
                <a:path w="800100" h="800100">
                  <a:moveTo>
                    <a:pt x="83579" y="644238"/>
                  </a:moveTo>
                  <a:lnTo>
                    <a:pt x="62288" y="614512"/>
                  </a:lnTo>
                  <a:lnTo>
                    <a:pt x="40665" y="575982"/>
                  </a:lnTo>
                  <a:lnTo>
                    <a:pt x="38555" y="570991"/>
                  </a:lnTo>
                  <a:lnTo>
                    <a:pt x="64256" y="558816"/>
                  </a:lnTo>
                  <a:lnTo>
                    <a:pt x="73305" y="576661"/>
                  </a:lnTo>
                  <a:lnTo>
                    <a:pt x="83283" y="593956"/>
                  </a:lnTo>
                  <a:lnTo>
                    <a:pt x="94189" y="610700"/>
                  </a:lnTo>
                  <a:lnTo>
                    <a:pt x="106025" y="626894"/>
                  </a:lnTo>
                  <a:lnTo>
                    <a:pt x="83579" y="644238"/>
                  </a:lnTo>
                  <a:close/>
                </a:path>
                <a:path w="800100" h="800100">
                  <a:moveTo>
                    <a:pt x="165905" y="723713"/>
                  </a:moveTo>
                  <a:lnTo>
                    <a:pt x="149848" y="712214"/>
                  </a:lnTo>
                  <a:lnTo>
                    <a:pt x="117180" y="682928"/>
                  </a:lnTo>
                  <a:lnTo>
                    <a:pt x="102131" y="666142"/>
                  </a:lnTo>
                  <a:lnTo>
                    <a:pt x="123086" y="647412"/>
                  </a:lnTo>
                  <a:lnTo>
                    <a:pt x="136840" y="661999"/>
                  </a:lnTo>
                  <a:lnTo>
                    <a:pt x="151310" y="675785"/>
                  </a:lnTo>
                  <a:lnTo>
                    <a:pt x="166496" y="688770"/>
                  </a:lnTo>
                  <a:lnTo>
                    <a:pt x="182399" y="700954"/>
                  </a:lnTo>
                  <a:lnTo>
                    <a:pt x="165905" y="723713"/>
                  </a:lnTo>
                  <a:close/>
                </a:path>
                <a:path w="800100" h="800100">
                  <a:moveTo>
                    <a:pt x="266928" y="777306"/>
                  </a:moveTo>
                  <a:lnTo>
                    <a:pt x="265138" y="776777"/>
                  </a:lnTo>
                  <a:lnTo>
                    <a:pt x="224127" y="759438"/>
                  </a:lnTo>
                  <a:lnTo>
                    <a:pt x="189503" y="740009"/>
                  </a:lnTo>
                  <a:lnTo>
                    <a:pt x="204522" y="715809"/>
                  </a:lnTo>
                  <a:lnTo>
                    <a:pt x="221821" y="725913"/>
                  </a:lnTo>
                  <a:lnTo>
                    <a:pt x="239575" y="735035"/>
                  </a:lnTo>
                  <a:lnTo>
                    <a:pt x="257783" y="743174"/>
                  </a:lnTo>
                  <a:lnTo>
                    <a:pt x="276447" y="750331"/>
                  </a:lnTo>
                  <a:lnTo>
                    <a:pt x="266928" y="777306"/>
                  </a:lnTo>
                  <a:close/>
                </a:path>
                <a:path w="800100" h="800100">
                  <a:moveTo>
                    <a:pt x="379270" y="798901"/>
                  </a:moveTo>
                  <a:lnTo>
                    <a:pt x="353399" y="797408"/>
                  </a:lnTo>
                  <a:lnTo>
                    <a:pt x="308329" y="789534"/>
                  </a:lnTo>
                  <a:lnTo>
                    <a:pt x="294462" y="785438"/>
                  </a:lnTo>
                  <a:lnTo>
                    <a:pt x="301884" y="758285"/>
                  </a:lnTo>
                  <a:lnTo>
                    <a:pt x="321284" y="763029"/>
                  </a:lnTo>
                  <a:lnTo>
                    <a:pt x="340887" y="766713"/>
                  </a:lnTo>
                  <a:lnTo>
                    <a:pt x="360694" y="769335"/>
                  </a:lnTo>
                  <a:lnTo>
                    <a:pt x="380705" y="770896"/>
                  </a:lnTo>
                  <a:lnTo>
                    <a:pt x="379270" y="798901"/>
                  </a:lnTo>
                  <a:close/>
                </a:path>
                <a:path w="800100" h="800100">
                  <a:moveTo>
                    <a:pt x="408432" y="799616"/>
                  </a:moveTo>
                  <a:lnTo>
                    <a:pt x="407849" y="771311"/>
                  </a:lnTo>
                  <a:lnTo>
                    <a:pt x="427938" y="770363"/>
                  </a:lnTo>
                  <a:lnTo>
                    <a:pt x="447846" y="768351"/>
                  </a:lnTo>
                  <a:lnTo>
                    <a:pt x="467574" y="765274"/>
                  </a:lnTo>
                  <a:lnTo>
                    <a:pt x="487122" y="761133"/>
                  </a:lnTo>
                  <a:lnTo>
                    <a:pt x="493801" y="788937"/>
                  </a:lnTo>
                  <a:lnTo>
                    <a:pt x="491780" y="789534"/>
                  </a:lnTo>
                  <a:lnTo>
                    <a:pt x="446705" y="797408"/>
                  </a:lnTo>
                  <a:lnTo>
                    <a:pt x="408432" y="799616"/>
                  </a:lnTo>
                  <a:close/>
                </a:path>
                <a:path w="800100" h="800100">
                  <a:moveTo>
                    <a:pt x="521435" y="780776"/>
                  </a:moveTo>
                  <a:lnTo>
                    <a:pt x="512888" y="753945"/>
                  </a:lnTo>
                  <a:lnTo>
                    <a:pt x="531764" y="747366"/>
                  </a:lnTo>
                  <a:lnTo>
                    <a:pt x="550213" y="739791"/>
                  </a:lnTo>
                  <a:lnTo>
                    <a:pt x="568235" y="731221"/>
                  </a:lnTo>
                  <a:lnTo>
                    <a:pt x="585832" y="721654"/>
                  </a:lnTo>
                  <a:lnTo>
                    <a:pt x="599929" y="746002"/>
                  </a:lnTo>
                  <a:lnTo>
                    <a:pt x="575985" y="759438"/>
                  </a:lnTo>
                  <a:lnTo>
                    <a:pt x="534973" y="776777"/>
                  </a:lnTo>
                  <a:lnTo>
                    <a:pt x="521435" y="780776"/>
                  </a:lnTo>
                  <a:close/>
                </a:path>
                <a:path w="800100" h="800100">
                  <a:moveTo>
                    <a:pt x="624214" y="730871"/>
                  </a:moveTo>
                  <a:lnTo>
                    <a:pt x="608355" y="707512"/>
                  </a:lnTo>
                  <a:lnTo>
                    <a:pt x="624626" y="695818"/>
                  </a:lnTo>
                  <a:lnTo>
                    <a:pt x="640206" y="683300"/>
                  </a:lnTo>
                  <a:lnTo>
                    <a:pt x="655096" y="669956"/>
                  </a:lnTo>
                  <a:lnTo>
                    <a:pt x="669296" y="655788"/>
                  </a:lnTo>
                  <a:lnTo>
                    <a:pt x="689798" y="675268"/>
                  </a:lnTo>
                  <a:lnTo>
                    <a:pt x="682931" y="682928"/>
                  </a:lnTo>
                  <a:lnTo>
                    <a:pt x="650264" y="712214"/>
                  </a:lnTo>
                  <a:lnTo>
                    <a:pt x="624214" y="730871"/>
                  </a:lnTo>
                  <a:close/>
                </a:path>
                <a:path w="800100" h="800100">
                  <a:moveTo>
                    <a:pt x="708956" y="653897"/>
                  </a:moveTo>
                  <a:lnTo>
                    <a:pt x="686968" y="635807"/>
                  </a:lnTo>
                  <a:lnTo>
                    <a:pt x="699290" y="619987"/>
                  </a:lnTo>
                  <a:lnTo>
                    <a:pt x="710702" y="603589"/>
                  </a:lnTo>
                  <a:lnTo>
                    <a:pt x="721204" y="586612"/>
                  </a:lnTo>
                  <a:lnTo>
                    <a:pt x="730797" y="569057"/>
                  </a:lnTo>
                  <a:lnTo>
                    <a:pt x="756065" y="581997"/>
                  </a:lnTo>
                  <a:lnTo>
                    <a:pt x="737819" y="614512"/>
                  </a:lnTo>
                  <a:lnTo>
                    <a:pt x="712216" y="650261"/>
                  </a:lnTo>
                  <a:lnTo>
                    <a:pt x="708956" y="653897"/>
                  </a:lnTo>
                  <a:close/>
                </a:path>
                <a:path w="800100" h="800100">
                  <a:moveTo>
                    <a:pt x="767990" y="555758"/>
                  </a:moveTo>
                  <a:lnTo>
                    <a:pt x="742129" y="544801"/>
                  </a:lnTo>
                  <a:lnTo>
                    <a:pt x="749434" y="526177"/>
                  </a:lnTo>
                  <a:lnTo>
                    <a:pt x="755701" y="507239"/>
                  </a:lnTo>
                  <a:lnTo>
                    <a:pt x="760928" y="487985"/>
                  </a:lnTo>
                  <a:lnTo>
                    <a:pt x="765117" y="468416"/>
                  </a:lnTo>
                  <a:lnTo>
                    <a:pt x="792719" y="473550"/>
                  </a:lnTo>
                  <a:lnTo>
                    <a:pt x="789534" y="491778"/>
                  </a:lnTo>
                  <a:lnTo>
                    <a:pt x="776778" y="534971"/>
                  </a:lnTo>
                  <a:lnTo>
                    <a:pt x="767990" y="555758"/>
                  </a:lnTo>
                  <a:close/>
                </a:path>
                <a:path w="800100" h="800100">
                  <a:moveTo>
                    <a:pt x="797479" y="445480"/>
                  </a:moveTo>
                  <a:lnTo>
                    <a:pt x="769021" y="442263"/>
                  </a:lnTo>
                  <a:lnTo>
                    <a:pt x="770058" y="431762"/>
                  </a:lnTo>
                  <a:lnTo>
                    <a:pt x="770799" y="421226"/>
                  </a:lnTo>
                  <a:lnTo>
                    <a:pt x="771244" y="410655"/>
                  </a:lnTo>
                  <a:lnTo>
                    <a:pt x="771269" y="390384"/>
                  </a:lnTo>
                  <a:lnTo>
                    <a:pt x="770900" y="380747"/>
                  </a:lnTo>
                  <a:lnTo>
                    <a:pt x="770284" y="371138"/>
                  </a:lnTo>
                  <a:lnTo>
                    <a:pt x="769423" y="361557"/>
                  </a:lnTo>
                  <a:lnTo>
                    <a:pt x="797711" y="358647"/>
                  </a:lnTo>
                  <a:lnTo>
                    <a:pt x="800100" y="400049"/>
                  </a:lnTo>
                  <a:lnTo>
                    <a:pt x="797479" y="445480"/>
                  </a:lnTo>
                  <a:close/>
                </a:path>
                <a:path w="800100" h="800100">
                  <a:moveTo>
                    <a:pt x="765775" y="335319"/>
                  </a:moveTo>
                  <a:lnTo>
                    <a:pt x="761782" y="315711"/>
                  </a:lnTo>
                  <a:lnTo>
                    <a:pt x="756749" y="296409"/>
                  </a:lnTo>
                  <a:lnTo>
                    <a:pt x="750676" y="277414"/>
                  </a:lnTo>
                  <a:lnTo>
                    <a:pt x="743562" y="258725"/>
                  </a:lnTo>
                  <a:lnTo>
                    <a:pt x="769546" y="248023"/>
                  </a:lnTo>
                  <a:lnTo>
                    <a:pt x="776778" y="265130"/>
                  </a:lnTo>
                  <a:lnTo>
                    <a:pt x="789534" y="308322"/>
                  </a:lnTo>
                  <a:lnTo>
                    <a:pt x="793403" y="330466"/>
                  </a:lnTo>
                  <a:lnTo>
                    <a:pt x="765775" y="335319"/>
                  </a:lnTo>
                  <a:close/>
                </a:path>
                <a:path w="800100" h="800100">
                  <a:moveTo>
                    <a:pt x="732492" y="234391"/>
                  </a:moveTo>
                  <a:lnTo>
                    <a:pt x="723077" y="216739"/>
                  </a:lnTo>
                  <a:lnTo>
                    <a:pt x="712746" y="199657"/>
                  </a:lnTo>
                  <a:lnTo>
                    <a:pt x="701499" y="183144"/>
                  </a:lnTo>
                  <a:lnTo>
                    <a:pt x="689335" y="167201"/>
                  </a:lnTo>
                  <a:lnTo>
                    <a:pt x="711653" y="149212"/>
                  </a:lnTo>
                  <a:lnTo>
                    <a:pt x="712216" y="149839"/>
                  </a:lnTo>
                  <a:lnTo>
                    <a:pt x="737819" y="185588"/>
                  </a:lnTo>
                  <a:lnTo>
                    <a:pt x="758044" y="221632"/>
                  </a:lnTo>
                  <a:lnTo>
                    <a:pt x="732492" y="234391"/>
                  </a:lnTo>
                  <a:close/>
                </a:path>
                <a:path w="800100" h="800100">
                  <a:moveTo>
                    <a:pt x="671862" y="147040"/>
                  </a:moveTo>
                  <a:lnTo>
                    <a:pt x="657809" y="132733"/>
                  </a:lnTo>
                  <a:lnTo>
                    <a:pt x="643056" y="119243"/>
                  </a:lnTo>
                  <a:lnTo>
                    <a:pt x="627604" y="106570"/>
                  </a:lnTo>
                  <a:lnTo>
                    <a:pt x="611453" y="94714"/>
                  </a:lnTo>
                  <a:lnTo>
                    <a:pt x="627501" y="71583"/>
                  </a:lnTo>
                  <a:lnTo>
                    <a:pt x="650264" y="87886"/>
                  </a:lnTo>
                  <a:lnTo>
                    <a:pt x="682931" y="117172"/>
                  </a:lnTo>
                  <a:lnTo>
                    <a:pt x="692488" y="127833"/>
                  </a:lnTo>
                  <a:lnTo>
                    <a:pt x="671862" y="147040"/>
                  </a:lnTo>
                  <a:close/>
                </a:path>
                <a:path w="800100" h="800100">
                  <a:moveTo>
                    <a:pt x="589059" y="80336"/>
                  </a:moveTo>
                  <a:lnTo>
                    <a:pt x="571560" y="70591"/>
                  </a:lnTo>
                  <a:lnTo>
                    <a:pt x="553624" y="61838"/>
                  </a:lnTo>
                  <a:lnTo>
                    <a:pt x="535253" y="54077"/>
                  </a:lnTo>
                  <a:lnTo>
                    <a:pt x="516446" y="47307"/>
                  </a:lnTo>
                  <a:lnTo>
                    <a:pt x="525298" y="20464"/>
                  </a:lnTo>
                  <a:lnTo>
                    <a:pt x="534973" y="23322"/>
                  </a:lnTo>
                  <a:lnTo>
                    <a:pt x="575985" y="40661"/>
                  </a:lnTo>
                  <a:lnTo>
                    <a:pt x="603439" y="56067"/>
                  </a:lnTo>
                  <a:lnTo>
                    <a:pt x="589059" y="80336"/>
                  </a:lnTo>
                  <a:close/>
                </a:path>
                <a:path w="800100" h="800100">
                  <a:moveTo>
                    <a:pt x="490786" y="39866"/>
                  </a:moveTo>
                  <a:lnTo>
                    <a:pt x="471286" y="35526"/>
                  </a:lnTo>
                  <a:lnTo>
                    <a:pt x="451598" y="32249"/>
                  </a:lnTo>
                  <a:lnTo>
                    <a:pt x="431722" y="30035"/>
                  </a:lnTo>
                  <a:lnTo>
                    <a:pt x="411658" y="28886"/>
                  </a:lnTo>
                  <a:lnTo>
                    <a:pt x="412522" y="719"/>
                  </a:lnTo>
                  <a:lnTo>
                    <a:pt x="446705" y="2691"/>
                  </a:lnTo>
                  <a:lnTo>
                    <a:pt x="491780" y="10565"/>
                  </a:lnTo>
                  <a:lnTo>
                    <a:pt x="497703" y="12315"/>
                  </a:lnTo>
                  <a:lnTo>
                    <a:pt x="490786" y="398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507418" y="2321097"/>
              <a:ext cx="562610" cy="562610"/>
            </a:xfrm>
            <a:custGeom>
              <a:avLst/>
              <a:gdLst/>
              <a:ahLst/>
              <a:cxnLst/>
              <a:rect l="l" t="t" r="r" b="b"/>
              <a:pathLst>
                <a:path w="562609" h="562610">
                  <a:moveTo>
                    <a:pt x="281299" y="562608"/>
                  </a:moveTo>
                  <a:lnTo>
                    <a:pt x="235671" y="558926"/>
                  </a:lnTo>
                  <a:lnTo>
                    <a:pt x="192387" y="548267"/>
                  </a:lnTo>
                  <a:lnTo>
                    <a:pt x="152026" y="531209"/>
                  </a:lnTo>
                  <a:lnTo>
                    <a:pt x="115168" y="508333"/>
                  </a:lnTo>
                  <a:lnTo>
                    <a:pt x="82390" y="480216"/>
                  </a:lnTo>
                  <a:lnTo>
                    <a:pt x="54274" y="447438"/>
                  </a:lnTo>
                  <a:lnTo>
                    <a:pt x="31398" y="410579"/>
                  </a:lnTo>
                  <a:lnTo>
                    <a:pt x="14340" y="370217"/>
                  </a:lnTo>
                  <a:lnTo>
                    <a:pt x="3681" y="326932"/>
                  </a:lnTo>
                  <a:lnTo>
                    <a:pt x="0" y="281305"/>
                  </a:lnTo>
                  <a:lnTo>
                    <a:pt x="3681" y="235673"/>
                  </a:lnTo>
                  <a:lnTo>
                    <a:pt x="14340" y="192388"/>
                  </a:lnTo>
                  <a:lnTo>
                    <a:pt x="31398" y="152027"/>
                  </a:lnTo>
                  <a:lnTo>
                    <a:pt x="54274" y="115168"/>
                  </a:lnTo>
                  <a:lnTo>
                    <a:pt x="82390" y="82391"/>
                  </a:lnTo>
                  <a:lnTo>
                    <a:pt x="115168" y="54274"/>
                  </a:lnTo>
                  <a:lnTo>
                    <a:pt x="152026" y="31397"/>
                  </a:lnTo>
                  <a:lnTo>
                    <a:pt x="192387" y="14340"/>
                  </a:lnTo>
                  <a:lnTo>
                    <a:pt x="235671" y="3681"/>
                  </a:lnTo>
                  <a:lnTo>
                    <a:pt x="281293" y="0"/>
                  </a:lnTo>
                  <a:lnTo>
                    <a:pt x="326927" y="3681"/>
                  </a:lnTo>
                  <a:lnTo>
                    <a:pt x="370211" y="14340"/>
                  </a:lnTo>
                  <a:lnTo>
                    <a:pt x="410572" y="31397"/>
                  </a:lnTo>
                  <a:lnTo>
                    <a:pt x="447431" y="54274"/>
                  </a:lnTo>
                  <a:lnTo>
                    <a:pt x="480208" y="82391"/>
                  </a:lnTo>
                  <a:lnTo>
                    <a:pt x="508324" y="115168"/>
                  </a:lnTo>
                  <a:lnTo>
                    <a:pt x="531201" y="152027"/>
                  </a:lnTo>
                  <a:lnTo>
                    <a:pt x="548258" y="192388"/>
                  </a:lnTo>
                  <a:lnTo>
                    <a:pt x="558917" y="235673"/>
                  </a:lnTo>
                  <a:lnTo>
                    <a:pt x="562599" y="281299"/>
                  </a:lnTo>
                  <a:lnTo>
                    <a:pt x="558917" y="326932"/>
                  </a:lnTo>
                  <a:lnTo>
                    <a:pt x="548258" y="370217"/>
                  </a:lnTo>
                  <a:lnTo>
                    <a:pt x="531201" y="410579"/>
                  </a:lnTo>
                  <a:lnTo>
                    <a:pt x="508324" y="447438"/>
                  </a:lnTo>
                  <a:lnTo>
                    <a:pt x="480208" y="480216"/>
                  </a:lnTo>
                  <a:lnTo>
                    <a:pt x="447431" y="508333"/>
                  </a:lnTo>
                  <a:lnTo>
                    <a:pt x="410572" y="531209"/>
                  </a:lnTo>
                  <a:lnTo>
                    <a:pt x="370211" y="548267"/>
                  </a:lnTo>
                  <a:lnTo>
                    <a:pt x="326927" y="558926"/>
                  </a:lnTo>
                  <a:lnTo>
                    <a:pt x="281299" y="562608"/>
                  </a:lnTo>
                  <a:close/>
                </a:path>
              </a:pathLst>
            </a:custGeom>
            <a:solidFill>
              <a:srgbClr val="12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17317" y="2616690"/>
              <a:ext cx="4639310" cy="0"/>
            </a:xfrm>
            <a:custGeom>
              <a:avLst/>
              <a:gdLst/>
              <a:ahLst/>
              <a:cxnLst/>
              <a:rect l="l" t="t" r="r" b="b"/>
              <a:pathLst>
                <a:path w="4639310" h="0">
                  <a:moveTo>
                    <a:pt x="0" y="0"/>
                  </a:moveTo>
                  <a:lnTo>
                    <a:pt x="4638763" y="0"/>
                  </a:lnTo>
                </a:path>
              </a:pathLst>
            </a:custGeom>
            <a:ln w="28575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18161" y="2645265"/>
              <a:ext cx="4639310" cy="0"/>
            </a:xfrm>
            <a:custGeom>
              <a:avLst/>
              <a:gdLst/>
              <a:ahLst/>
              <a:cxnLst/>
              <a:rect l="l" t="t" r="r" b="b"/>
              <a:pathLst>
                <a:path w="4639309" h="0">
                  <a:moveTo>
                    <a:pt x="0" y="0"/>
                  </a:moveTo>
                  <a:lnTo>
                    <a:pt x="4638763" y="0"/>
                  </a:lnTo>
                </a:path>
              </a:pathLst>
            </a:custGeom>
            <a:ln w="28575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210610" y="2673840"/>
              <a:ext cx="4639310" cy="0"/>
            </a:xfrm>
            <a:custGeom>
              <a:avLst/>
              <a:gdLst/>
              <a:ahLst/>
              <a:cxnLst/>
              <a:rect l="l" t="t" r="r" b="b"/>
              <a:pathLst>
                <a:path w="4639309" h="0">
                  <a:moveTo>
                    <a:pt x="0" y="0"/>
                  </a:moveTo>
                  <a:lnTo>
                    <a:pt x="4638763" y="0"/>
                  </a:lnTo>
                </a:path>
              </a:pathLst>
            </a:custGeom>
            <a:ln w="28575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53345" y="2030132"/>
              <a:ext cx="1262807" cy="12628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284536" y="2261326"/>
              <a:ext cx="793750" cy="793115"/>
            </a:xfrm>
            <a:custGeom>
              <a:avLst/>
              <a:gdLst/>
              <a:ahLst/>
              <a:cxnLst/>
              <a:rect l="l" t="t" r="r" b="b"/>
              <a:pathLst>
                <a:path w="793750" h="793114">
                  <a:moveTo>
                    <a:pt x="317725" y="36917"/>
                  </a:moveTo>
                  <a:lnTo>
                    <a:pt x="311725" y="9410"/>
                  </a:lnTo>
                  <a:lnTo>
                    <a:pt x="350324" y="2667"/>
                  </a:lnTo>
                  <a:lnTo>
                    <a:pt x="396585" y="0"/>
                  </a:lnTo>
                  <a:lnTo>
                    <a:pt x="396585" y="28457"/>
                  </a:lnTo>
                  <a:lnTo>
                    <a:pt x="376626" y="28986"/>
                  </a:lnTo>
                  <a:lnTo>
                    <a:pt x="356830" y="30572"/>
                  </a:lnTo>
                  <a:lnTo>
                    <a:pt x="337196" y="33216"/>
                  </a:lnTo>
                  <a:lnTo>
                    <a:pt x="317725" y="36917"/>
                  </a:lnTo>
                  <a:close/>
                </a:path>
                <a:path w="793750" h="793114">
                  <a:moveTo>
                    <a:pt x="219012" y="74033"/>
                  </a:moveTo>
                  <a:lnTo>
                    <a:pt x="205549" y="49634"/>
                  </a:lnTo>
                  <a:lnTo>
                    <a:pt x="222168" y="40308"/>
                  </a:lnTo>
                  <a:lnTo>
                    <a:pt x="262824" y="23119"/>
                  </a:lnTo>
                  <a:lnTo>
                    <a:pt x="284078" y="16842"/>
                  </a:lnTo>
                  <a:lnTo>
                    <a:pt x="291972" y="43526"/>
                  </a:lnTo>
                  <a:lnTo>
                    <a:pt x="273126" y="49659"/>
                  </a:lnTo>
                  <a:lnTo>
                    <a:pt x="254684" y="56788"/>
                  </a:lnTo>
                  <a:lnTo>
                    <a:pt x="236646" y="64912"/>
                  </a:lnTo>
                  <a:lnTo>
                    <a:pt x="219012" y="74033"/>
                  </a:lnTo>
                  <a:close/>
                </a:path>
                <a:path w="793750" h="793114">
                  <a:moveTo>
                    <a:pt x="134957" y="137609"/>
                  </a:moveTo>
                  <a:lnTo>
                    <a:pt x="114804" y="117659"/>
                  </a:lnTo>
                  <a:lnTo>
                    <a:pt x="116151" y="116156"/>
                  </a:lnTo>
                  <a:lnTo>
                    <a:pt x="148534" y="87124"/>
                  </a:lnTo>
                  <a:lnTo>
                    <a:pt x="180986" y="63882"/>
                  </a:lnTo>
                  <a:lnTo>
                    <a:pt x="196386" y="87599"/>
                  </a:lnTo>
                  <a:lnTo>
                    <a:pt x="180030" y="98852"/>
                  </a:lnTo>
                  <a:lnTo>
                    <a:pt x="164340" y="110938"/>
                  </a:lnTo>
                  <a:lnTo>
                    <a:pt x="149315" y="123857"/>
                  </a:lnTo>
                  <a:lnTo>
                    <a:pt x="134957" y="137609"/>
                  </a:lnTo>
                  <a:close/>
                </a:path>
                <a:path w="793750" h="793114">
                  <a:moveTo>
                    <a:pt x="72239" y="222304"/>
                  </a:moveTo>
                  <a:lnTo>
                    <a:pt x="47662" y="209068"/>
                  </a:lnTo>
                  <a:lnTo>
                    <a:pt x="61740" y="183980"/>
                  </a:lnTo>
                  <a:lnTo>
                    <a:pt x="87120" y="148541"/>
                  </a:lnTo>
                  <a:lnTo>
                    <a:pt x="95814" y="138842"/>
                  </a:lnTo>
                  <a:lnTo>
                    <a:pt x="117041" y="157048"/>
                  </a:lnTo>
                  <a:lnTo>
                    <a:pt x="104507" y="172474"/>
                  </a:lnTo>
                  <a:lnTo>
                    <a:pt x="92863" y="188492"/>
                  </a:lnTo>
                  <a:lnTo>
                    <a:pt x="82106" y="205102"/>
                  </a:lnTo>
                  <a:lnTo>
                    <a:pt x="72239" y="222304"/>
                  </a:lnTo>
                  <a:close/>
                </a:path>
                <a:path w="793750" h="793114">
                  <a:moveTo>
                    <a:pt x="36129" y="321436"/>
                  </a:moveTo>
                  <a:lnTo>
                    <a:pt x="8709" y="315751"/>
                  </a:lnTo>
                  <a:lnTo>
                    <a:pt x="10473" y="305651"/>
                  </a:lnTo>
                  <a:lnTo>
                    <a:pt x="23119" y="262832"/>
                  </a:lnTo>
                  <a:lnTo>
                    <a:pt x="35036" y="234642"/>
                  </a:lnTo>
                  <a:lnTo>
                    <a:pt x="60524" y="246076"/>
                  </a:lnTo>
                  <a:lnTo>
                    <a:pt x="52884" y="264418"/>
                  </a:lnTo>
                  <a:lnTo>
                    <a:pt x="46271" y="283092"/>
                  </a:lnTo>
                  <a:lnTo>
                    <a:pt x="40686" y="302098"/>
                  </a:lnTo>
                  <a:lnTo>
                    <a:pt x="36129" y="321436"/>
                  </a:lnTo>
                  <a:close/>
                </a:path>
                <a:path w="793750" h="793114">
                  <a:moveTo>
                    <a:pt x="1894" y="429428"/>
                  </a:moveTo>
                  <a:lnTo>
                    <a:pt x="0" y="396583"/>
                  </a:lnTo>
                  <a:lnTo>
                    <a:pt x="2667" y="350333"/>
                  </a:lnTo>
                  <a:lnTo>
                    <a:pt x="3865" y="343480"/>
                  </a:lnTo>
                  <a:lnTo>
                    <a:pt x="31737" y="347213"/>
                  </a:lnTo>
                  <a:lnTo>
                    <a:pt x="30302" y="359478"/>
                  </a:lnTo>
                  <a:lnTo>
                    <a:pt x="29278" y="371796"/>
                  </a:lnTo>
                  <a:lnTo>
                    <a:pt x="28663" y="384164"/>
                  </a:lnTo>
                  <a:lnTo>
                    <a:pt x="28458" y="396583"/>
                  </a:lnTo>
                  <a:lnTo>
                    <a:pt x="28536" y="404250"/>
                  </a:lnTo>
                  <a:lnTo>
                    <a:pt x="28770" y="411898"/>
                  </a:lnTo>
                  <a:lnTo>
                    <a:pt x="29161" y="419530"/>
                  </a:lnTo>
                  <a:lnTo>
                    <a:pt x="29707" y="427144"/>
                  </a:lnTo>
                  <a:lnTo>
                    <a:pt x="1894" y="429428"/>
                  </a:lnTo>
                  <a:close/>
                </a:path>
                <a:path w="793750" h="793114">
                  <a:moveTo>
                    <a:pt x="27120" y="539800"/>
                  </a:moveTo>
                  <a:lnTo>
                    <a:pt x="23119" y="530335"/>
                  </a:lnTo>
                  <a:lnTo>
                    <a:pt x="10473" y="487517"/>
                  </a:lnTo>
                  <a:lnTo>
                    <a:pt x="5244" y="457583"/>
                  </a:lnTo>
                  <a:lnTo>
                    <a:pt x="32800" y="453323"/>
                  </a:lnTo>
                  <a:lnTo>
                    <a:pt x="36357" y="472838"/>
                  </a:lnTo>
                  <a:lnTo>
                    <a:pt x="40949" y="492067"/>
                  </a:lnTo>
                  <a:lnTo>
                    <a:pt x="46578" y="511010"/>
                  </a:lnTo>
                  <a:lnTo>
                    <a:pt x="53241" y="529667"/>
                  </a:lnTo>
                  <a:lnTo>
                    <a:pt x="27120" y="539800"/>
                  </a:lnTo>
                  <a:close/>
                </a:path>
                <a:path w="793750" h="793114">
                  <a:moveTo>
                    <a:pt x="82816" y="638616"/>
                  </a:moveTo>
                  <a:lnTo>
                    <a:pt x="61740" y="609187"/>
                  </a:lnTo>
                  <a:lnTo>
                    <a:pt x="40307" y="570991"/>
                  </a:lnTo>
                  <a:lnTo>
                    <a:pt x="38196" y="566000"/>
                  </a:lnTo>
                  <a:lnTo>
                    <a:pt x="63678" y="553933"/>
                  </a:lnTo>
                  <a:lnTo>
                    <a:pt x="72645" y="571624"/>
                  </a:lnTo>
                  <a:lnTo>
                    <a:pt x="82533" y="588770"/>
                  </a:lnTo>
                  <a:lnTo>
                    <a:pt x="93343" y="605369"/>
                  </a:lnTo>
                  <a:lnTo>
                    <a:pt x="105073" y="621423"/>
                  </a:lnTo>
                  <a:lnTo>
                    <a:pt x="82816" y="638616"/>
                  </a:lnTo>
                  <a:close/>
                </a:path>
                <a:path w="793750" h="793114">
                  <a:moveTo>
                    <a:pt x="164412" y="717413"/>
                  </a:moveTo>
                  <a:lnTo>
                    <a:pt x="148534" y="706041"/>
                  </a:lnTo>
                  <a:lnTo>
                    <a:pt x="116151" y="677010"/>
                  </a:lnTo>
                  <a:lnTo>
                    <a:pt x="101201" y="660334"/>
                  </a:lnTo>
                  <a:lnTo>
                    <a:pt x="121983" y="641765"/>
                  </a:lnTo>
                  <a:lnTo>
                    <a:pt x="135614" y="656227"/>
                  </a:lnTo>
                  <a:lnTo>
                    <a:pt x="149955" y="669895"/>
                  </a:lnTo>
                  <a:lnTo>
                    <a:pt x="165007" y="682769"/>
                  </a:lnTo>
                  <a:lnTo>
                    <a:pt x="180769" y="694849"/>
                  </a:lnTo>
                  <a:lnTo>
                    <a:pt x="164412" y="717413"/>
                  </a:lnTo>
                  <a:close/>
                </a:path>
                <a:path w="793750" h="793114">
                  <a:moveTo>
                    <a:pt x="264548" y="770554"/>
                  </a:moveTo>
                  <a:lnTo>
                    <a:pt x="262824" y="770045"/>
                  </a:lnTo>
                  <a:lnTo>
                    <a:pt x="222168" y="752856"/>
                  </a:lnTo>
                  <a:lnTo>
                    <a:pt x="187801" y="733571"/>
                  </a:lnTo>
                  <a:lnTo>
                    <a:pt x="202697" y="709578"/>
                  </a:lnTo>
                  <a:lnTo>
                    <a:pt x="219844" y="719597"/>
                  </a:lnTo>
                  <a:lnTo>
                    <a:pt x="237442" y="728643"/>
                  </a:lnTo>
                  <a:lnTo>
                    <a:pt x="255490" y="736715"/>
                  </a:lnTo>
                  <a:lnTo>
                    <a:pt x="273990" y="743813"/>
                  </a:lnTo>
                  <a:lnTo>
                    <a:pt x="264548" y="770554"/>
                  </a:lnTo>
                  <a:close/>
                </a:path>
                <a:path w="793750" h="793114">
                  <a:moveTo>
                    <a:pt x="375906" y="791972"/>
                  </a:moveTo>
                  <a:lnTo>
                    <a:pt x="350324" y="790497"/>
                  </a:lnTo>
                  <a:lnTo>
                    <a:pt x="305642" y="782691"/>
                  </a:lnTo>
                  <a:lnTo>
                    <a:pt x="291841" y="778615"/>
                  </a:lnTo>
                  <a:lnTo>
                    <a:pt x="299203" y="751700"/>
                  </a:lnTo>
                  <a:lnTo>
                    <a:pt x="318432" y="756407"/>
                  </a:lnTo>
                  <a:lnTo>
                    <a:pt x="337864" y="760063"/>
                  </a:lnTo>
                  <a:lnTo>
                    <a:pt x="357498" y="762666"/>
                  </a:lnTo>
                  <a:lnTo>
                    <a:pt x="377334" y="764218"/>
                  </a:lnTo>
                  <a:lnTo>
                    <a:pt x="375906" y="791972"/>
                  </a:lnTo>
                  <a:close/>
                </a:path>
                <a:path w="793750" h="793114">
                  <a:moveTo>
                    <a:pt x="404812" y="792690"/>
                  </a:moveTo>
                  <a:lnTo>
                    <a:pt x="404241" y="764633"/>
                  </a:lnTo>
                  <a:lnTo>
                    <a:pt x="424154" y="763698"/>
                  </a:lnTo>
                  <a:lnTo>
                    <a:pt x="443889" y="761708"/>
                  </a:lnTo>
                  <a:lnTo>
                    <a:pt x="463446" y="758662"/>
                  </a:lnTo>
                  <a:lnTo>
                    <a:pt x="482824" y="754561"/>
                  </a:lnTo>
                  <a:lnTo>
                    <a:pt x="489438" y="782121"/>
                  </a:lnTo>
                  <a:lnTo>
                    <a:pt x="487508" y="782691"/>
                  </a:lnTo>
                  <a:lnTo>
                    <a:pt x="442825" y="790497"/>
                  </a:lnTo>
                  <a:lnTo>
                    <a:pt x="404812" y="792690"/>
                  </a:lnTo>
                  <a:close/>
                </a:path>
                <a:path w="793750" h="793114">
                  <a:moveTo>
                    <a:pt x="516832" y="774030"/>
                  </a:moveTo>
                  <a:lnTo>
                    <a:pt x="508368" y="747441"/>
                  </a:lnTo>
                  <a:lnTo>
                    <a:pt x="527081" y="740924"/>
                  </a:lnTo>
                  <a:lnTo>
                    <a:pt x="545371" y="733419"/>
                  </a:lnTo>
                  <a:lnTo>
                    <a:pt x="563238" y="724927"/>
                  </a:lnTo>
                  <a:lnTo>
                    <a:pt x="580682" y="715448"/>
                  </a:lnTo>
                  <a:lnTo>
                    <a:pt x="594646" y="739577"/>
                  </a:lnTo>
                  <a:lnTo>
                    <a:pt x="570981" y="752856"/>
                  </a:lnTo>
                  <a:lnTo>
                    <a:pt x="530326" y="770045"/>
                  </a:lnTo>
                  <a:lnTo>
                    <a:pt x="516832" y="774030"/>
                  </a:lnTo>
                  <a:close/>
                </a:path>
                <a:path w="793750" h="793114">
                  <a:moveTo>
                    <a:pt x="618723" y="724586"/>
                  </a:moveTo>
                  <a:lnTo>
                    <a:pt x="603013" y="701434"/>
                  </a:lnTo>
                  <a:lnTo>
                    <a:pt x="619145" y="689847"/>
                  </a:lnTo>
                  <a:lnTo>
                    <a:pt x="634592" y="677442"/>
                  </a:lnTo>
                  <a:lnTo>
                    <a:pt x="649356" y="664218"/>
                  </a:lnTo>
                  <a:lnTo>
                    <a:pt x="663435" y="650177"/>
                  </a:lnTo>
                  <a:lnTo>
                    <a:pt x="683745" y="669484"/>
                  </a:lnTo>
                  <a:lnTo>
                    <a:pt x="676998" y="677010"/>
                  </a:lnTo>
                  <a:lnTo>
                    <a:pt x="644615" y="706041"/>
                  </a:lnTo>
                  <a:lnTo>
                    <a:pt x="618723" y="724586"/>
                  </a:lnTo>
                  <a:close/>
                </a:path>
                <a:path w="793750" h="793114">
                  <a:moveTo>
                    <a:pt x="702735" y="648300"/>
                  </a:moveTo>
                  <a:lnTo>
                    <a:pt x="680959" y="630375"/>
                  </a:lnTo>
                  <a:lnTo>
                    <a:pt x="693177" y="614696"/>
                  </a:lnTo>
                  <a:lnTo>
                    <a:pt x="704494" y="598444"/>
                  </a:lnTo>
                  <a:lnTo>
                    <a:pt x="714909" y="581618"/>
                  </a:lnTo>
                  <a:lnTo>
                    <a:pt x="724423" y="564219"/>
                  </a:lnTo>
                  <a:lnTo>
                    <a:pt x="749448" y="577042"/>
                  </a:lnTo>
                  <a:lnTo>
                    <a:pt x="731410" y="609187"/>
                  </a:lnTo>
                  <a:lnTo>
                    <a:pt x="706029" y="644626"/>
                  </a:lnTo>
                  <a:lnTo>
                    <a:pt x="702735" y="648300"/>
                  </a:lnTo>
                  <a:close/>
                </a:path>
                <a:path w="793750" h="793114">
                  <a:moveTo>
                    <a:pt x="761278" y="551039"/>
                  </a:moveTo>
                  <a:lnTo>
                    <a:pt x="735663" y="540177"/>
                  </a:lnTo>
                  <a:lnTo>
                    <a:pt x="742910" y="521718"/>
                  </a:lnTo>
                  <a:lnTo>
                    <a:pt x="749127" y="502946"/>
                  </a:lnTo>
                  <a:lnTo>
                    <a:pt x="754314" y="483861"/>
                  </a:lnTo>
                  <a:lnTo>
                    <a:pt x="758472" y="464464"/>
                  </a:lnTo>
                  <a:lnTo>
                    <a:pt x="785814" y="469558"/>
                  </a:lnTo>
                  <a:lnTo>
                    <a:pt x="782677" y="487517"/>
                  </a:lnTo>
                  <a:lnTo>
                    <a:pt x="770031" y="530335"/>
                  </a:lnTo>
                  <a:lnTo>
                    <a:pt x="761278" y="551039"/>
                  </a:lnTo>
                  <a:close/>
                </a:path>
                <a:path w="793750" h="793114">
                  <a:moveTo>
                    <a:pt x="790545" y="441737"/>
                  </a:moveTo>
                  <a:lnTo>
                    <a:pt x="762350" y="438541"/>
                  </a:lnTo>
                  <a:lnTo>
                    <a:pt x="763383" y="428104"/>
                  </a:lnTo>
                  <a:lnTo>
                    <a:pt x="764121" y="417633"/>
                  </a:lnTo>
                  <a:lnTo>
                    <a:pt x="764565" y="407126"/>
                  </a:lnTo>
                  <a:lnTo>
                    <a:pt x="764591" y="387031"/>
                  </a:lnTo>
                  <a:lnTo>
                    <a:pt x="764227" y="377505"/>
                  </a:lnTo>
                  <a:lnTo>
                    <a:pt x="763621" y="368008"/>
                  </a:lnTo>
                  <a:lnTo>
                    <a:pt x="762773" y="358539"/>
                  </a:lnTo>
                  <a:lnTo>
                    <a:pt x="790790" y="355665"/>
                  </a:lnTo>
                  <a:lnTo>
                    <a:pt x="793150" y="396584"/>
                  </a:lnTo>
                  <a:lnTo>
                    <a:pt x="790545" y="441737"/>
                  </a:lnTo>
                  <a:close/>
                </a:path>
                <a:path w="793750" h="793114">
                  <a:moveTo>
                    <a:pt x="759163" y="332527"/>
                  </a:moveTo>
                  <a:lnTo>
                    <a:pt x="755212" y="313089"/>
                  </a:lnTo>
                  <a:lnTo>
                    <a:pt x="750229" y="293954"/>
                  </a:lnTo>
                  <a:lnTo>
                    <a:pt x="744215" y="275123"/>
                  </a:lnTo>
                  <a:lnTo>
                    <a:pt x="737169" y="256595"/>
                  </a:lnTo>
                  <a:lnTo>
                    <a:pt x="762915" y="246000"/>
                  </a:lnTo>
                  <a:lnTo>
                    <a:pt x="770031" y="262832"/>
                  </a:lnTo>
                  <a:lnTo>
                    <a:pt x="782677" y="305651"/>
                  </a:lnTo>
                  <a:lnTo>
                    <a:pt x="786533" y="327727"/>
                  </a:lnTo>
                  <a:lnTo>
                    <a:pt x="759163" y="332527"/>
                  </a:lnTo>
                  <a:close/>
                </a:path>
                <a:path w="793750" h="793114">
                  <a:moveTo>
                    <a:pt x="726204" y="232470"/>
                  </a:moveTo>
                  <a:lnTo>
                    <a:pt x="716877" y="214969"/>
                  </a:lnTo>
                  <a:lnTo>
                    <a:pt x="706642" y="198032"/>
                  </a:lnTo>
                  <a:lnTo>
                    <a:pt x="695499" y="181659"/>
                  </a:lnTo>
                  <a:lnTo>
                    <a:pt x="683447" y="165851"/>
                  </a:lnTo>
                  <a:lnTo>
                    <a:pt x="705572" y="148030"/>
                  </a:lnTo>
                  <a:lnTo>
                    <a:pt x="706029" y="148541"/>
                  </a:lnTo>
                  <a:lnTo>
                    <a:pt x="731410" y="183980"/>
                  </a:lnTo>
                  <a:lnTo>
                    <a:pt x="751529" y="219835"/>
                  </a:lnTo>
                  <a:lnTo>
                    <a:pt x="726204" y="232470"/>
                  </a:lnTo>
                  <a:close/>
                </a:path>
                <a:path w="793750" h="793114">
                  <a:moveTo>
                    <a:pt x="666133" y="145860"/>
                  </a:moveTo>
                  <a:lnTo>
                    <a:pt x="652207" y="131673"/>
                  </a:lnTo>
                  <a:lnTo>
                    <a:pt x="637588" y="118296"/>
                  </a:lnTo>
                  <a:lnTo>
                    <a:pt x="622275" y="105727"/>
                  </a:lnTo>
                  <a:lnTo>
                    <a:pt x="606269" y="93969"/>
                  </a:lnTo>
                  <a:lnTo>
                    <a:pt x="622179" y="71055"/>
                  </a:lnTo>
                  <a:lnTo>
                    <a:pt x="644615" y="87124"/>
                  </a:lnTo>
                  <a:lnTo>
                    <a:pt x="676998" y="116156"/>
                  </a:lnTo>
                  <a:lnTo>
                    <a:pt x="686574" y="126838"/>
                  </a:lnTo>
                  <a:lnTo>
                    <a:pt x="666133" y="145860"/>
                  </a:lnTo>
                  <a:close/>
                </a:path>
                <a:path w="793750" h="793114">
                  <a:moveTo>
                    <a:pt x="584075" y="79708"/>
                  </a:moveTo>
                  <a:lnTo>
                    <a:pt x="566732" y="70042"/>
                  </a:lnTo>
                  <a:lnTo>
                    <a:pt x="548956" y="61358"/>
                  </a:lnTo>
                  <a:lnTo>
                    <a:pt x="530748" y="53658"/>
                  </a:lnTo>
                  <a:lnTo>
                    <a:pt x="512108" y="46940"/>
                  </a:lnTo>
                  <a:lnTo>
                    <a:pt x="520893" y="20333"/>
                  </a:lnTo>
                  <a:lnTo>
                    <a:pt x="530326" y="23119"/>
                  </a:lnTo>
                  <a:lnTo>
                    <a:pt x="570981" y="40308"/>
                  </a:lnTo>
                  <a:lnTo>
                    <a:pt x="598337" y="55659"/>
                  </a:lnTo>
                  <a:lnTo>
                    <a:pt x="584075" y="79708"/>
                  </a:lnTo>
                  <a:close/>
                </a:path>
                <a:path w="793750" h="793114">
                  <a:moveTo>
                    <a:pt x="486675" y="39554"/>
                  </a:moveTo>
                  <a:lnTo>
                    <a:pt x="467347" y="35244"/>
                  </a:lnTo>
                  <a:lnTo>
                    <a:pt x="447832" y="31988"/>
                  </a:lnTo>
                  <a:lnTo>
                    <a:pt x="428131" y="29786"/>
                  </a:lnTo>
                  <a:lnTo>
                    <a:pt x="408243" y="28638"/>
                  </a:lnTo>
                  <a:lnTo>
                    <a:pt x="409110" y="722"/>
                  </a:lnTo>
                  <a:lnTo>
                    <a:pt x="442825" y="2667"/>
                  </a:lnTo>
                  <a:lnTo>
                    <a:pt x="487508" y="10473"/>
                  </a:lnTo>
                  <a:lnTo>
                    <a:pt x="493541" y="12255"/>
                  </a:lnTo>
                  <a:lnTo>
                    <a:pt x="486675" y="395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401458" y="2378247"/>
              <a:ext cx="562610" cy="562610"/>
            </a:xfrm>
            <a:custGeom>
              <a:avLst/>
              <a:gdLst/>
              <a:ahLst/>
              <a:cxnLst/>
              <a:rect l="l" t="t" r="r" b="b"/>
              <a:pathLst>
                <a:path w="562609" h="562610">
                  <a:moveTo>
                    <a:pt x="281299" y="562608"/>
                  </a:moveTo>
                  <a:lnTo>
                    <a:pt x="235671" y="558926"/>
                  </a:lnTo>
                  <a:lnTo>
                    <a:pt x="192387" y="548267"/>
                  </a:lnTo>
                  <a:lnTo>
                    <a:pt x="152026" y="531209"/>
                  </a:lnTo>
                  <a:lnTo>
                    <a:pt x="115168" y="508333"/>
                  </a:lnTo>
                  <a:lnTo>
                    <a:pt x="82391" y="480216"/>
                  </a:lnTo>
                  <a:lnTo>
                    <a:pt x="54274" y="447438"/>
                  </a:lnTo>
                  <a:lnTo>
                    <a:pt x="31398" y="410579"/>
                  </a:lnTo>
                  <a:lnTo>
                    <a:pt x="14340" y="370217"/>
                  </a:lnTo>
                  <a:lnTo>
                    <a:pt x="3681" y="326932"/>
                  </a:lnTo>
                  <a:lnTo>
                    <a:pt x="0" y="281302"/>
                  </a:lnTo>
                  <a:lnTo>
                    <a:pt x="3681" y="235673"/>
                  </a:lnTo>
                  <a:lnTo>
                    <a:pt x="14340" y="192388"/>
                  </a:lnTo>
                  <a:lnTo>
                    <a:pt x="31398" y="152027"/>
                  </a:lnTo>
                  <a:lnTo>
                    <a:pt x="54274" y="115168"/>
                  </a:lnTo>
                  <a:lnTo>
                    <a:pt x="82391" y="82391"/>
                  </a:lnTo>
                  <a:lnTo>
                    <a:pt x="115168" y="54274"/>
                  </a:lnTo>
                  <a:lnTo>
                    <a:pt x="152026" y="31397"/>
                  </a:lnTo>
                  <a:lnTo>
                    <a:pt x="192387" y="14340"/>
                  </a:lnTo>
                  <a:lnTo>
                    <a:pt x="235671" y="3681"/>
                  </a:lnTo>
                  <a:lnTo>
                    <a:pt x="281293" y="0"/>
                  </a:lnTo>
                  <a:lnTo>
                    <a:pt x="326927" y="3681"/>
                  </a:lnTo>
                  <a:lnTo>
                    <a:pt x="370211" y="14340"/>
                  </a:lnTo>
                  <a:lnTo>
                    <a:pt x="410572" y="31397"/>
                  </a:lnTo>
                  <a:lnTo>
                    <a:pt x="447431" y="54274"/>
                  </a:lnTo>
                  <a:lnTo>
                    <a:pt x="480208" y="82391"/>
                  </a:lnTo>
                  <a:lnTo>
                    <a:pt x="508324" y="115168"/>
                  </a:lnTo>
                  <a:lnTo>
                    <a:pt x="531201" y="152027"/>
                  </a:lnTo>
                  <a:lnTo>
                    <a:pt x="548258" y="192388"/>
                  </a:lnTo>
                  <a:lnTo>
                    <a:pt x="558918" y="235673"/>
                  </a:lnTo>
                  <a:lnTo>
                    <a:pt x="562599" y="281302"/>
                  </a:lnTo>
                  <a:lnTo>
                    <a:pt x="558918" y="326932"/>
                  </a:lnTo>
                  <a:lnTo>
                    <a:pt x="548258" y="370217"/>
                  </a:lnTo>
                  <a:lnTo>
                    <a:pt x="531201" y="410579"/>
                  </a:lnTo>
                  <a:lnTo>
                    <a:pt x="508324" y="447438"/>
                  </a:lnTo>
                  <a:lnTo>
                    <a:pt x="480208" y="480216"/>
                  </a:lnTo>
                  <a:lnTo>
                    <a:pt x="447431" y="508333"/>
                  </a:lnTo>
                  <a:lnTo>
                    <a:pt x="410572" y="531209"/>
                  </a:lnTo>
                  <a:lnTo>
                    <a:pt x="370211" y="548267"/>
                  </a:lnTo>
                  <a:lnTo>
                    <a:pt x="326927" y="558926"/>
                  </a:lnTo>
                  <a:lnTo>
                    <a:pt x="281299" y="562608"/>
                  </a:lnTo>
                  <a:close/>
                </a:path>
              </a:pathLst>
            </a:custGeom>
            <a:solidFill>
              <a:srgbClr val="12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4065" y="3288974"/>
              <a:ext cx="0" cy="2391410"/>
            </a:xfrm>
            <a:custGeom>
              <a:avLst/>
              <a:gdLst/>
              <a:ahLst/>
              <a:cxnLst/>
              <a:rect l="l" t="t" r="r" b="b"/>
              <a:pathLst>
                <a:path w="0" h="2391410">
                  <a:moveTo>
                    <a:pt x="0" y="0"/>
                  </a:moveTo>
                  <a:lnTo>
                    <a:pt x="0" y="2390819"/>
                  </a:lnTo>
                </a:path>
              </a:pathLst>
            </a:custGeom>
            <a:ln w="47574">
              <a:solidFill>
                <a:srgbClr val="58C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30459" y="3289035"/>
              <a:ext cx="0" cy="1191260"/>
            </a:xfrm>
            <a:custGeom>
              <a:avLst/>
              <a:gdLst/>
              <a:ahLst/>
              <a:cxnLst/>
              <a:rect l="l" t="t" r="r" b="b"/>
              <a:pathLst>
                <a:path w="0" h="1191260">
                  <a:moveTo>
                    <a:pt x="0" y="0"/>
                  </a:moveTo>
                  <a:lnTo>
                    <a:pt x="0" y="1190738"/>
                  </a:lnTo>
                </a:path>
              </a:pathLst>
            </a:custGeom>
            <a:ln w="47500">
              <a:solidFill>
                <a:srgbClr val="58C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85202" y="3484595"/>
              <a:ext cx="114300" cy="114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242436" y="3289005"/>
              <a:ext cx="0" cy="1572260"/>
            </a:xfrm>
            <a:custGeom>
              <a:avLst/>
              <a:gdLst/>
              <a:ahLst/>
              <a:cxnLst/>
              <a:rect l="l" t="t" r="r" b="b"/>
              <a:pathLst>
                <a:path w="0" h="1572260">
                  <a:moveTo>
                    <a:pt x="0" y="0"/>
                  </a:moveTo>
                  <a:lnTo>
                    <a:pt x="0" y="1571667"/>
                  </a:lnTo>
                </a:path>
              </a:pathLst>
            </a:custGeom>
            <a:ln w="47548">
              <a:solidFill>
                <a:srgbClr val="58C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797150" y="3469964"/>
              <a:ext cx="114300" cy="114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472093" y="3287776"/>
            <a:ext cx="11823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7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spc="5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6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spc="14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7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28700" y="3287776"/>
            <a:ext cx="20872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95">
                <a:solidFill>
                  <a:srgbClr val="FFFFFF"/>
                </a:solidFill>
                <a:latin typeface="Arial"/>
                <a:cs typeface="Arial"/>
              </a:rPr>
              <a:t>accessibility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72093" y="3714458"/>
            <a:ext cx="3743325" cy="2740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7200"/>
              </a:lnSpc>
              <a:spcBef>
                <a:spcPts val="100"/>
              </a:spcBef>
            </a:pPr>
            <a:r>
              <a:rPr dirty="0" sz="2800" spc="165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dirty="0" sz="2800" spc="75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dirty="0" sz="2800" spc="2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800" spc="110">
                <a:solidFill>
                  <a:srgbClr val="FFFFFF"/>
                </a:solidFill>
                <a:latin typeface="Arial"/>
                <a:cs typeface="Arial"/>
              </a:rPr>
              <a:t>&lt;nav&gt; 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element </a:t>
            </a:r>
            <a:r>
              <a:rPr dirty="0" sz="2800" spc="85">
                <a:solidFill>
                  <a:srgbClr val="FFFFFF"/>
                </a:solidFill>
                <a:latin typeface="Arial"/>
                <a:cs typeface="Arial"/>
              </a:rPr>
              <a:t>or, </a:t>
            </a:r>
            <a:r>
              <a:rPr dirty="0" sz="2800" spc="135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dirty="0" sz="2800" spc="75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dirty="0" sz="2800" spc="2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2800" spc="100">
                <a:solidFill>
                  <a:srgbClr val="FFFFFF"/>
                </a:solidFill>
                <a:latin typeface="Arial"/>
                <a:cs typeface="Arial"/>
              </a:rPr>
              <a:t>more generic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element  such </a:t>
            </a:r>
            <a:r>
              <a:rPr dirty="0" sz="2800" spc="4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dirty="0" sz="2800" spc="2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800" spc="114">
                <a:solidFill>
                  <a:srgbClr val="FFFFFF"/>
                </a:solidFill>
                <a:latin typeface="Arial"/>
                <a:cs typeface="Arial"/>
              </a:rPr>
              <a:t>&lt;div&gt;, </a:t>
            </a:r>
            <a:r>
              <a:rPr dirty="0" sz="2800" spc="120">
                <a:solidFill>
                  <a:srgbClr val="FFFFFF"/>
                </a:solidFill>
                <a:latin typeface="Arial"/>
                <a:cs typeface="Arial"/>
              </a:rPr>
              <a:t>add  </a:t>
            </a:r>
            <a:r>
              <a:rPr dirty="0" sz="2800" spc="2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800" spc="100">
                <a:solidFill>
                  <a:srgbClr val="FFFFFF"/>
                </a:solidFill>
                <a:latin typeface="Arial"/>
                <a:cs typeface="Arial"/>
              </a:rPr>
              <a:t>role="navigation"</a:t>
            </a:r>
            <a:r>
              <a:rPr dirty="0" sz="2800" spc="5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72093" y="6429084"/>
            <a:ext cx="3744595" cy="2740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7200"/>
              </a:lnSpc>
              <a:spcBef>
                <a:spcPts val="100"/>
              </a:spcBef>
            </a:pPr>
            <a:r>
              <a:rPr dirty="0" sz="2800" spc="114">
                <a:solidFill>
                  <a:srgbClr val="FFFFFF"/>
                </a:solidFill>
                <a:latin typeface="Arial"/>
                <a:cs typeface="Arial"/>
              </a:rPr>
              <a:t>every </a:t>
            </a:r>
            <a:r>
              <a:rPr dirty="0" sz="2800" spc="95">
                <a:solidFill>
                  <a:srgbClr val="FFFFFF"/>
                </a:solidFill>
                <a:latin typeface="Arial"/>
                <a:cs typeface="Arial"/>
              </a:rPr>
              <a:t>navbar </a:t>
            </a:r>
            <a:r>
              <a:rPr dirty="0" sz="2800" spc="175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dirty="0" sz="2800" spc="100">
                <a:solidFill>
                  <a:srgbClr val="FFFFFF"/>
                </a:solidFill>
                <a:latin typeface="Arial"/>
                <a:cs typeface="Arial"/>
              </a:rPr>
              <a:t>explicitly </a:t>
            </a:r>
            <a:r>
              <a:rPr dirty="0" sz="2800" spc="125">
                <a:solidFill>
                  <a:srgbClr val="FFFFFF"/>
                </a:solidFill>
                <a:latin typeface="Arial"/>
                <a:cs typeface="Arial"/>
              </a:rPr>
              <a:t>identify </a:t>
            </a:r>
            <a:r>
              <a:rPr dirty="0" sz="2800" spc="14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dirty="0" sz="2800" spc="40">
                <a:solidFill>
                  <a:srgbClr val="FFFFFF"/>
                </a:solidFill>
                <a:latin typeface="Arial"/>
                <a:cs typeface="Arial"/>
              </a:rPr>
              <a:t>as  </a:t>
            </a:r>
            <a:r>
              <a:rPr dirty="0" sz="2800" spc="2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2800" spc="85">
                <a:solidFill>
                  <a:srgbClr val="FFFFFF"/>
                </a:solidFill>
                <a:latin typeface="Arial"/>
                <a:cs typeface="Arial"/>
              </a:rPr>
              <a:t>landmark </a:t>
            </a:r>
            <a:r>
              <a:rPr dirty="0" sz="2800" spc="95">
                <a:solidFill>
                  <a:srgbClr val="FFFFFF"/>
                </a:solidFill>
                <a:latin typeface="Arial"/>
                <a:cs typeface="Arial"/>
              </a:rPr>
              <a:t>region </a:t>
            </a:r>
            <a:r>
              <a:rPr dirty="0" sz="2800" spc="160">
                <a:solidFill>
                  <a:srgbClr val="FFFFFF"/>
                </a:solidFill>
                <a:latin typeface="Arial"/>
                <a:cs typeface="Arial"/>
              </a:rPr>
              <a:t>for  </a:t>
            </a:r>
            <a:r>
              <a:rPr dirty="0" sz="2800" spc="75">
                <a:solidFill>
                  <a:srgbClr val="FFFFFF"/>
                </a:solidFill>
                <a:latin typeface="Arial"/>
                <a:cs typeface="Arial"/>
              </a:rPr>
              <a:t>users </a:t>
            </a:r>
            <a:r>
              <a:rPr dirty="0" sz="2800" spc="17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2800" spc="80">
                <a:solidFill>
                  <a:srgbClr val="FFFFFF"/>
                </a:solidFill>
                <a:latin typeface="Arial"/>
                <a:cs typeface="Arial"/>
              </a:rPr>
              <a:t>assistive 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technologies.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084040" y="3156903"/>
            <a:ext cx="3635375" cy="4911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7200"/>
              </a:lnSpc>
              <a:spcBef>
                <a:spcPts val="100"/>
              </a:spcBef>
            </a:pP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Navbars </a:t>
            </a:r>
            <a:r>
              <a:rPr dirty="0" sz="2800" spc="75">
                <a:solidFill>
                  <a:srgbClr val="FFFFFF"/>
                </a:solidFill>
                <a:latin typeface="Arial"/>
                <a:cs typeface="Arial"/>
              </a:rPr>
              <a:t>are 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responsive </a:t>
            </a:r>
            <a:r>
              <a:rPr dirty="0" sz="2800" spc="165">
                <a:solidFill>
                  <a:srgbClr val="FFFFFF"/>
                </a:solidFill>
                <a:latin typeface="Arial"/>
                <a:cs typeface="Arial"/>
              </a:rPr>
              <a:t>by  </a:t>
            </a:r>
            <a:r>
              <a:rPr dirty="0" sz="2800" spc="105">
                <a:solidFill>
                  <a:srgbClr val="FFFFFF"/>
                </a:solidFill>
                <a:latin typeface="Arial"/>
                <a:cs typeface="Arial"/>
              </a:rPr>
              <a:t>default, </a:t>
            </a:r>
            <a:r>
              <a:rPr dirty="0" sz="2800" spc="16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dirty="0" sz="2800" spc="11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dirty="0" sz="2800" spc="85">
                <a:solidFill>
                  <a:srgbClr val="FFFFFF"/>
                </a:solidFill>
                <a:latin typeface="Arial"/>
                <a:cs typeface="Arial"/>
              </a:rPr>
              <a:t>can  </a:t>
            </a:r>
            <a:r>
              <a:rPr dirty="0" sz="2800" spc="60">
                <a:solidFill>
                  <a:srgbClr val="FFFFFF"/>
                </a:solidFill>
                <a:latin typeface="Arial"/>
                <a:cs typeface="Arial"/>
              </a:rPr>
              <a:t>easily </a:t>
            </a:r>
            <a:r>
              <a:rPr dirty="0" sz="2800" spc="135">
                <a:solidFill>
                  <a:srgbClr val="FFFFFF"/>
                </a:solidFill>
                <a:latin typeface="Arial"/>
                <a:cs typeface="Arial"/>
              </a:rPr>
              <a:t>modify </a:t>
            </a:r>
            <a:r>
              <a:rPr dirty="0" sz="2800" spc="125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28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Arial"/>
                <a:cs typeface="Arial"/>
              </a:rPr>
              <a:t>that.</a:t>
            </a:r>
            <a:endParaRPr sz="2800">
              <a:latin typeface="Arial"/>
              <a:cs typeface="Arial"/>
            </a:endParaRPr>
          </a:p>
          <a:p>
            <a:pPr marL="12700" marR="113030">
              <a:lnSpc>
                <a:spcPct val="127200"/>
              </a:lnSpc>
            </a:pPr>
            <a:r>
              <a:rPr dirty="0" sz="2800" spc="50">
                <a:solidFill>
                  <a:srgbClr val="FFFFFF"/>
                </a:solidFill>
                <a:latin typeface="Arial"/>
                <a:cs typeface="Arial"/>
              </a:rPr>
              <a:t>Responsive </a:t>
            </a:r>
            <a:r>
              <a:rPr dirty="0" sz="2800" spc="95">
                <a:solidFill>
                  <a:srgbClr val="FFFFFF"/>
                </a:solidFill>
                <a:latin typeface="Arial"/>
                <a:cs typeface="Arial"/>
              </a:rPr>
              <a:t>behavior  </a:t>
            </a:r>
            <a:r>
              <a:rPr dirty="0" sz="2800" spc="110">
                <a:solidFill>
                  <a:srgbClr val="FFFFFF"/>
                </a:solidFill>
                <a:latin typeface="Arial"/>
                <a:cs typeface="Arial"/>
              </a:rPr>
              <a:t>depends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2800" spc="100">
                <a:solidFill>
                  <a:srgbClr val="FFFFFF"/>
                </a:solidFill>
                <a:latin typeface="Arial"/>
                <a:cs typeface="Arial"/>
              </a:rPr>
              <a:t>our  </a:t>
            </a:r>
            <a:r>
              <a:rPr dirty="0" sz="2800" spc="60">
                <a:solidFill>
                  <a:srgbClr val="FFFFFF"/>
                </a:solidFill>
                <a:latin typeface="Arial"/>
                <a:cs typeface="Arial"/>
              </a:rPr>
              <a:t>Collapse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JavaScript  </a:t>
            </a:r>
            <a:r>
              <a:rPr dirty="0" sz="2800" spc="70">
                <a:solidFill>
                  <a:srgbClr val="FFFFFF"/>
                </a:solidFill>
                <a:latin typeface="Arial"/>
                <a:cs typeface="Arial"/>
              </a:rPr>
              <a:t>plugin.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92696" y="3396279"/>
            <a:ext cx="114300" cy="11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579587" y="3130843"/>
            <a:ext cx="4698365" cy="29972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Navbars </a:t>
            </a:r>
            <a:r>
              <a:rPr dirty="0" sz="2800" spc="95">
                <a:solidFill>
                  <a:srgbClr val="FFFFFF"/>
                </a:solidFill>
                <a:latin typeface="Arial"/>
                <a:cs typeface="Arial"/>
              </a:rPr>
              <a:t>require </a:t>
            </a:r>
            <a:r>
              <a:rPr dirty="0" sz="2800" spc="2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Arial"/>
                <a:cs typeface="Arial"/>
              </a:rPr>
              <a:t>wrapping</a:t>
            </a:r>
            <a:endParaRPr sz="2800">
              <a:latin typeface="Arial"/>
              <a:cs typeface="Arial"/>
            </a:endParaRPr>
          </a:p>
          <a:p>
            <a:pPr marL="12700" marR="419100">
              <a:lnSpc>
                <a:spcPct val="116100"/>
              </a:lnSpc>
            </a:pPr>
            <a:r>
              <a:rPr dirty="0" sz="2800" spc="80">
                <a:solidFill>
                  <a:srgbClr val="FFFFFF"/>
                </a:solidFill>
                <a:latin typeface="Arial"/>
                <a:cs typeface="Arial"/>
              </a:rPr>
              <a:t>.navbar </a:t>
            </a:r>
            <a:r>
              <a:rPr dirty="0" sz="2800" spc="155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2800" spc="114">
                <a:solidFill>
                  <a:srgbClr val="FFFFFF"/>
                </a:solidFill>
                <a:latin typeface="Arial"/>
                <a:cs typeface="Arial"/>
              </a:rPr>
              <a:t>.navbar-  </a:t>
            </a:r>
            <a:r>
              <a:rPr dirty="0" sz="2800" spc="160">
                <a:solidFill>
                  <a:srgbClr val="FFFFFF"/>
                </a:solidFill>
                <a:latin typeface="Arial"/>
                <a:cs typeface="Arial"/>
              </a:rPr>
              <a:t>expand{-sm|-md|-lg|-xl|-  </a:t>
            </a:r>
            <a:r>
              <a:rPr dirty="0" sz="2800" spc="80">
                <a:solidFill>
                  <a:srgbClr val="FFFFFF"/>
                </a:solidFill>
                <a:latin typeface="Arial"/>
                <a:cs typeface="Arial"/>
              </a:rPr>
              <a:t>xxl} </a:t>
            </a:r>
            <a:r>
              <a:rPr dirty="0" sz="2800" spc="16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responsive  </a:t>
            </a:r>
            <a:r>
              <a:rPr dirty="0" sz="2800" spc="80">
                <a:solidFill>
                  <a:srgbClr val="FFFFFF"/>
                </a:solidFill>
                <a:latin typeface="Arial"/>
                <a:cs typeface="Arial"/>
                <a:hlinkClick r:id="rId7"/>
              </a:rPr>
              <a:t>collapsing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  <a:hlinkClick r:id="rId7"/>
              </a:rPr>
              <a:t>and</a:t>
            </a:r>
            <a:r>
              <a:rPr dirty="0" u="heavy" sz="2800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dirty="0" u="heavy" sz="2800" spc="1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7"/>
              </a:rPr>
              <a:t>color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u="heavy" sz="2800" spc="-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dirty="0" u="heavy" sz="2800" spc="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7"/>
              </a:rPr>
              <a:t>scheme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  <a:hlinkClick r:id="rId7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Arial"/>
                <a:cs typeface="Arial"/>
                <a:hlinkClick r:id="rId7"/>
              </a:rPr>
              <a:t>classes.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75196" y="6597943"/>
            <a:ext cx="519811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  <a:tabLst>
                <a:tab pos="4097654" algn="l"/>
              </a:tabLst>
            </a:pPr>
            <a:r>
              <a:rPr dirty="0" sz="2800" spc="125">
                <a:solidFill>
                  <a:srgbClr val="FFFFFF"/>
                </a:solidFill>
                <a:latin typeface="Arial"/>
                <a:cs typeface="Arial"/>
              </a:rPr>
              <a:t>-sm: </a:t>
            </a:r>
            <a:r>
              <a:rPr dirty="0" sz="2800" spc="120">
                <a:solidFill>
                  <a:srgbClr val="FFFFFF"/>
                </a:solidFill>
                <a:latin typeface="Arial"/>
                <a:cs typeface="Arial"/>
              </a:rPr>
              <a:t>576px</a:t>
            </a:r>
            <a:r>
              <a:rPr dirty="0" sz="28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Arial"/>
                <a:cs typeface="Arial"/>
              </a:rPr>
              <a:t>,md:</a:t>
            </a:r>
            <a:r>
              <a:rPr dirty="0" sz="2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Arial"/>
                <a:cs typeface="Arial"/>
              </a:rPr>
              <a:t>768px	</a:t>
            </a:r>
            <a:r>
              <a:rPr dirty="0" sz="2800" spc="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800" spc="55">
                <a:solidFill>
                  <a:srgbClr val="FFFFFF"/>
                </a:solidFill>
                <a:latin typeface="Arial"/>
                <a:cs typeface="Arial"/>
              </a:rPr>
              <a:t>lg:  </a:t>
            </a:r>
            <a:r>
              <a:rPr dirty="0" sz="2800" spc="150">
                <a:solidFill>
                  <a:srgbClr val="FFFFFF"/>
                </a:solidFill>
                <a:latin typeface="Arial"/>
                <a:cs typeface="Arial"/>
              </a:rPr>
              <a:t>992px </a:t>
            </a:r>
            <a:r>
              <a:rPr dirty="0" sz="2800" spc="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800" spc="45">
                <a:solidFill>
                  <a:srgbClr val="FFFFFF"/>
                </a:solidFill>
                <a:latin typeface="Arial"/>
                <a:cs typeface="Arial"/>
              </a:rPr>
              <a:t>xl: </a:t>
            </a:r>
            <a:r>
              <a:rPr dirty="0" sz="2800" spc="70">
                <a:solidFill>
                  <a:srgbClr val="FFFFFF"/>
                </a:solidFill>
                <a:latin typeface="Arial"/>
                <a:cs typeface="Arial"/>
              </a:rPr>
              <a:t>1200px </a:t>
            </a:r>
            <a:r>
              <a:rPr dirty="0" sz="2800" spc="5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800" spc="85">
                <a:solidFill>
                  <a:srgbClr val="FFFFFF"/>
                </a:solidFill>
                <a:latin typeface="Arial"/>
                <a:cs typeface="Arial"/>
              </a:rPr>
              <a:t>xxl</a:t>
            </a:r>
            <a:r>
              <a:rPr dirty="0" sz="2800" spc="-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Arial"/>
                <a:cs typeface="Arial"/>
              </a:rPr>
              <a:t>1400px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96797" y="742357"/>
            <a:ext cx="75209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315">
                <a:solidFill>
                  <a:srgbClr val="FFFFFF"/>
                </a:solidFill>
                <a:latin typeface="Trebuchet MS"/>
                <a:cs typeface="Trebuchet MS"/>
              </a:rPr>
              <a:t>&lt;nav</a:t>
            </a:r>
            <a:r>
              <a:rPr dirty="0" sz="5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600" spc="390">
                <a:solidFill>
                  <a:srgbClr val="FFFFFF"/>
                </a:solidFill>
                <a:latin typeface="Trebuchet MS"/>
                <a:cs typeface="Trebuchet MS"/>
              </a:rPr>
              <a:t>class="navbar"&gt;</a:t>
            </a:r>
            <a:endParaRPr sz="5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1D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26834" y="188992"/>
            <a:ext cx="15760065" cy="225425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dirty="0" sz="4200" spc="5" b="1">
                <a:solidFill>
                  <a:srgbClr val="FFFFFF"/>
                </a:solidFill>
                <a:latin typeface="Arial"/>
                <a:cs typeface="Arial"/>
              </a:rPr>
              <a:t>&lt;nav </a:t>
            </a:r>
            <a:r>
              <a:rPr dirty="0" sz="4200" b="1">
                <a:solidFill>
                  <a:srgbClr val="FFFFFF"/>
                </a:solidFill>
                <a:latin typeface="Arial"/>
                <a:cs typeface="Arial"/>
              </a:rPr>
              <a:t>class="navbar </a:t>
            </a:r>
            <a:r>
              <a:rPr dirty="0" sz="4200" spc="80" b="1">
                <a:solidFill>
                  <a:srgbClr val="FFFFFF"/>
                </a:solidFill>
                <a:latin typeface="Arial"/>
                <a:cs typeface="Arial"/>
              </a:rPr>
              <a:t>navbar-expand-lg </a:t>
            </a:r>
            <a:r>
              <a:rPr dirty="0" sz="4200" spc="95" b="1">
                <a:solidFill>
                  <a:srgbClr val="FFFFFF"/>
                </a:solidFill>
                <a:latin typeface="Arial"/>
                <a:cs typeface="Arial"/>
              </a:rPr>
              <a:t>navbar-dark</a:t>
            </a:r>
            <a:r>
              <a:rPr dirty="0" sz="4200" spc="-7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15" b="1">
                <a:solidFill>
                  <a:srgbClr val="FFFFFF"/>
                </a:solidFill>
                <a:latin typeface="Arial"/>
                <a:cs typeface="Arial"/>
              </a:rPr>
              <a:t>bg-dark"&gt;</a:t>
            </a:r>
            <a:endParaRPr sz="4200">
              <a:latin typeface="Arial"/>
              <a:cs typeface="Arial"/>
            </a:endParaRPr>
          </a:p>
          <a:p>
            <a:pPr algn="ctr" marR="118110">
              <a:lnSpc>
                <a:spcPct val="100000"/>
              </a:lnSpc>
              <a:spcBef>
                <a:spcPts val="810"/>
              </a:spcBef>
            </a:pPr>
            <a:r>
              <a:rPr dirty="0" sz="4200" spc="-10" b="1">
                <a:solidFill>
                  <a:srgbClr val="FFFFFF"/>
                </a:solidFill>
                <a:latin typeface="Arial"/>
                <a:cs typeface="Arial"/>
              </a:rPr>
              <a:t>....</a:t>
            </a:r>
            <a:endParaRPr sz="4200">
              <a:latin typeface="Arial"/>
              <a:cs typeface="Arial"/>
            </a:endParaRPr>
          </a:p>
          <a:p>
            <a:pPr algn="ctr" marR="118110">
              <a:lnSpc>
                <a:spcPct val="100000"/>
              </a:lnSpc>
              <a:spcBef>
                <a:spcPts val="810"/>
              </a:spcBef>
            </a:pPr>
            <a:r>
              <a:rPr dirty="0" sz="4200" spc="70" b="1">
                <a:solidFill>
                  <a:srgbClr val="FFFFFF"/>
                </a:solidFill>
                <a:latin typeface="Arial"/>
                <a:cs typeface="Arial"/>
              </a:rPr>
              <a:t>&lt;/nav&gt;</a:t>
            </a:r>
            <a:endParaRPr sz="4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1212" y="2862681"/>
            <a:ext cx="17849849" cy="4114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30406" y="7044242"/>
            <a:ext cx="15753080" cy="225425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dirty="0" sz="4200" spc="5" b="1">
                <a:solidFill>
                  <a:srgbClr val="FFFFFF"/>
                </a:solidFill>
                <a:latin typeface="Arial"/>
                <a:cs typeface="Arial"/>
              </a:rPr>
              <a:t>&lt;nav </a:t>
            </a:r>
            <a:r>
              <a:rPr dirty="0" sz="4200" b="1">
                <a:solidFill>
                  <a:srgbClr val="FFFFFF"/>
                </a:solidFill>
                <a:latin typeface="Arial"/>
                <a:cs typeface="Arial"/>
              </a:rPr>
              <a:t>class="navbar </a:t>
            </a:r>
            <a:r>
              <a:rPr dirty="0" sz="4200" spc="80" b="1">
                <a:solidFill>
                  <a:srgbClr val="FFFFFF"/>
                </a:solidFill>
                <a:latin typeface="Arial"/>
                <a:cs typeface="Arial"/>
              </a:rPr>
              <a:t>navbar-expand-lg </a:t>
            </a:r>
            <a:r>
              <a:rPr dirty="0" sz="4200" spc="95" b="1">
                <a:solidFill>
                  <a:srgbClr val="FFFFFF"/>
                </a:solidFill>
                <a:latin typeface="Arial"/>
                <a:cs typeface="Arial"/>
              </a:rPr>
              <a:t>navbar-dark</a:t>
            </a:r>
            <a:r>
              <a:rPr dirty="0" sz="4200" spc="-7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35" b="1">
                <a:solidFill>
                  <a:srgbClr val="FFFFFF"/>
                </a:solidFill>
                <a:latin typeface="Arial"/>
                <a:cs typeface="Arial"/>
              </a:rPr>
              <a:t>bg-blue"&gt;</a:t>
            </a:r>
            <a:endParaRPr sz="4200">
              <a:latin typeface="Arial"/>
              <a:cs typeface="Arial"/>
            </a:endParaRPr>
          </a:p>
          <a:p>
            <a:pPr algn="ctr" marR="118110">
              <a:lnSpc>
                <a:spcPct val="100000"/>
              </a:lnSpc>
              <a:spcBef>
                <a:spcPts val="810"/>
              </a:spcBef>
            </a:pPr>
            <a:r>
              <a:rPr dirty="0" sz="4200" spc="-10" b="1">
                <a:solidFill>
                  <a:srgbClr val="FFFFFF"/>
                </a:solidFill>
                <a:latin typeface="Arial"/>
                <a:cs typeface="Arial"/>
              </a:rPr>
              <a:t>....</a:t>
            </a:r>
            <a:endParaRPr sz="4200">
              <a:latin typeface="Arial"/>
              <a:cs typeface="Arial"/>
            </a:endParaRPr>
          </a:p>
          <a:p>
            <a:pPr algn="ctr" marR="118110">
              <a:lnSpc>
                <a:spcPct val="100000"/>
              </a:lnSpc>
              <a:spcBef>
                <a:spcPts val="810"/>
              </a:spcBef>
            </a:pPr>
            <a:r>
              <a:rPr dirty="0" sz="4200" spc="70" b="1">
                <a:solidFill>
                  <a:srgbClr val="FFFFFF"/>
                </a:solidFill>
                <a:latin typeface="Arial"/>
                <a:cs typeface="Arial"/>
              </a:rPr>
              <a:t>&lt;/nav&gt;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1D44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6772" y="5232078"/>
            <a:ext cx="0" cy="1848485"/>
          </a:xfrm>
          <a:custGeom>
            <a:avLst/>
            <a:gdLst/>
            <a:ahLst/>
            <a:cxnLst/>
            <a:rect l="l" t="t" r="r" b="b"/>
            <a:pathLst>
              <a:path w="0" h="1848484">
                <a:moveTo>
                  <a:pt x="0" y="1847907"/>
                </a:moveTo>
                <a:lnTo>
                  <a:pt x="0" y="0"/>
                </a:lnTo>
              </a:path>
            </a:pathLst>
          </a:custGeom>
          <a:ln w="76200">
            <a:solidFill>
              <a:srgbClr val="58CC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112764" y="5232078"/>
            <a:ext cx="4765675" cy="1848485"/>
            <a:chOff x="6112764" y="5232078"/>
            <a:chExt cx="4765675" cy="1848485"/>
          </a:xfrm>
        </p:grpSpPr>
        <p:sp>
          <p:nvSpPr>
            <p:cNvPr id="6" name="object 6"/>
            <p:cNvSpPr/>
            <p:nvPr/>
          </p:nvSpPr>
          <p:spPr>
            <a:xfrm>
              <a:off x="6188964" y="5232092"/>
              <a:ext cx="4689475" cy="1847850"/>
            </a:xfrm>
            <a:custGeom>
              <a:avLst/>
              <a:gdLst/>
              <a:ahLst/>
              <a:cxnLst/>
              <a:rect l="l" t="t" r="r" b="b"/>
              <a:pathLst>
                <a:path w="4689475" h="1847850">
                  <a:moveTo>
                    <a:pt x="0" y="1847493"/>
                  </a:moveTo>
                  <a:lnTo>
                    <a:pt x="4689382" y="1847493"/>
                  </a:lnTo>
                  <a:lnTo>
                    <a:pt x="4689382" y="0"/>
                  </a:lnTo>
                  <a:lnTo>
                    <a:pt x="0" y="0"/>
                  </a:lnTo>
                  <a:lnTo>
                    <a:pt x="0" y="1847493"/>
                  </a:lnTo>
                  <a:close/>
                </a:path>
              </a:pathLst>
            </a:custGeom>
            <a:solidFill>
              <a:srgbClr val="12B8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50864" y="5232078"/>
              <a:ext cx="0" cy="1848485"/>
            </a:xfrm>
            <a:custGeom>
              <a:avLst/>
              <a:gdLst/>
              <a:ahLst/>
              <a:cxnLst/>
              <a:rect l="l" t="t" r="r" b="b"/>
              <a:pathLst>
                <a:path w="0" h="1848484">
                  <a:moveTo>
                    <a:pt x="0" y="1847907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58CC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66772" y="7410362"/>
            <a:ext cx="0" cy="1848485"/>
          </a:xfrm>
          <a:custGeom>
            <a:avLst/>
            <a:gdLst/>
            <a:ahLst/>
            <a:cxnLst/>
            <a:rect l="l" t="t" r="r" b="b"/>
            <a:pathLst>
              <a:path w="0" h="1848484">
                <a:moveTo>
                  <a:pt x="0" y="1847907"/>
                </a:moveTo>
                <a:lnTo>
                  <a:pt x="0" y="0"/>
                </a:lnTo>
              </a:path>
            </a:pathLst>
          </a:custGeom>
          <a:ln w="76200">
            <a:solidFill>
              <a:srgbClr val="58CC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6112764" y="2983812"/>
            <a:ext cx="4749800" cy="1924685"/>
            <a:chOff x="6112764" y="2983812"/>
            <a:chExt cx="4749800" cy="1924685"/>
          </a:xfrm>
        </p:grpSpPr>
        <p:sp>
          <p:nvSpPr>
            <p:cNvPr id="10" name="object 10"/>
            <p:cNvSpPr/>
            <p:nvPr/>
          </p:nvSpPr>
          <p:spPr>
            <a:xfrm>
              <a:off x="6188964" y="3021955"/>
              <a:ext cx="4673600" cy="1847850"/>
            </a:xfrm>
            <a:custGeom>
              <a:avLst/>
              <a:gdLst/>
              <a:ahLst/>
              <a:cxnLst/>
              <a:rect l="l" t="t" r="r" b="b"/>
              <a:pathLst>
                <a:path w="4673600" h="1847850">
                  <a:moveTo>
                    <a:pt x="0" y="1847493"/>
                  </a:moveTo>
                  <a:lnTo>
                    <a:pt x="4673479" y="1847493"/>
                  </a:lnTo>
                  <a:lnTo>
                    <a:pt x="4673479" y="0"/>
                  </a:lnTo>
                  <a:lnTo>
                    <a:pt x="0" y="0"/>
                  </a:lnTo>
                  <a:lnTo>
                    <a:pt x="0" y="1847493"/>
                  </a:lnTo>
                  <a:close/>
                </a:path>
              </a:pathLst>
            </a:custGeom>
            <a:solidFill>
              <a:srgbClr val="12B8FF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150864" y="3021912"/>
              <a:ext cx="0" cy="1848485"/>
            </a:xfrm>
            <a:custGeom>
              <a:avLst/>
              <a:gdLst/>
              <a:ahLst/>
              <a:cxnLst/>
              <a:rect l="l" t="t" r="r" b="b"/>
              <a:pathLst>
                <a:path w="0" h="1848485">
                  <a:moveTo>
                    <a:pt x="0" y="1847907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58CC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188964" y="5232092"/>
            <a:ext cx="4689475" cy="184785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Times New Roman"/>
              <a:cs typeface="Times New Roman"/>
            </a:endParaRPr>
          </a:p>
          <a:p>
            <a:pPr marL="111760">
              <a:lnSpc>
                <a:spcPct val="100000"/>
              </a:lnSpc>
            </a:pPr>
            <a:r>
              <a:rPr dirty="0" sz="2900" spc="70">
                <a:solidFill>
                  <a:srgbClr val="FFFFFF"/>
                </a:solidFill>
                <a:latin typeface="Trebuchet MS"/>
                <a:cs typeface="Trebuchet MS"/>
              </a:rPr>
              <a:t>.collapse.navbar-collapse</a:t>
            </a:r>
            <a:endParaRPr sz="29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12764" y="0"/>
            <a:ext cx="12251690" cy="9258300"/>
            <a:chOff x="6112764" y="0"/>
            <a:chExt cx="12251690" cy="9258300"/>
          </a:xfrm>
        </p:grpSpPr>
        <p:sp>
          <p:nvSpPr>
            <p:cNvPr id="14" name="object 14"/>
            <p:cNvSpPr/>
            <p:nvPr/>
          </p:nvSpPr>
          <p:spPr>
            <a:xfrm>
              <a:off x="9396953" y="0"/>
              <a:ext cx="8891046" cy="86333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070031" y="0"/>
              <a:ext cx="7218045" cy="6655434"/>
            </a:xfrm>
            <a:custGeom>
              <a:avLst/>
              <a:gdLst/>
              <a:ahLst/>
              <a:cxnLst/>
              <a:rect l="l" t="t" r="r" b="b"/>
              <a:pathLst>
                <a:path w="7218044" h="6655434">
                  <a:moveTo>
                    <a:pt x="4847837" y="6566286"/>
                  </a:moveTo>
                  <a:lnTo>
                    <a:pt x="3060443" y="6566286"/>
                  </a:lnTo>
                  <a:lnTo>
                    <a:pt x="2704330" y="6464686"/>
                  </a:lnTo>
                  <a:lnTo>
                    <a:pt x="2660795" y="6439286"/>
                  </a:lnTo>
                  <a:lnTo>
                    <a:pt x="2531578" y="6401186"/>
                  </a:lnTo>
                  <a:lnTo>
                    <a:pt x="2488979" y="6375786"/>
                  </a:lnTo>
                  <a:lnTo>
                    <a:pt x="2404509" y="6350386"/>
                  </a:lnTo>
                  <a:lnTo>
                    <a:pt x="2362646" y="6324986"/>
                  </a:lnTo>
                  <a:lnTo>
                    <a:pt x="2321035" y="6312286"/>
                  </a:lnTo>
                  <a:lnTo>
                    <a:pt x="2279678" y="6286886"/>
                  </a:lnTo>
                  <a:lnTo>
                    <a:pt x="2238581" y="6274186"/>
                  </a:lnTo>
                  <a:lnTo>
                    <a:pt x="2197745" y="6248786"/>
                  </a:lnTo>
                  <a:lnTo>
                    <a:pt x="2157174" y="6236086"/>
                  </a:lnTo>
                  <a:lnTo>
                    <a:pt x="2076841" y="6185286"/>
                  </a:lnTo>
                  <a:lnTo>
                    <a:pt x="2037086" y="6172586"/>
                  </a:lnTo>
                  <a:lnTo>
                    <a:pt x="1880882" y="6070986"/>
                  </a:lnTo>
                  <a:lnTo>
                    <a:pt x="1842552" y="6045586"/>
                  </a:lnTo>
                  <a:lnTo>
                    <a:pt x="1804517" y="6032886"/>
                  </a:lnTo>
                  <a:lnTo>
                    <a:pt x="1692214" y="5956686"/>
                  </a:lnTo>
                  <a:lnTo>
                    <a:pt x="1655391" y="5931286"/>
                  </a:lnTo>
                  <a:lnTo>
                    <a:pt x="1618880" y="5893186"/>
                  </a:lnTo>
                  <a:lnTo>
                    <a:pt x="1511250" y="5816986"/>
                  </a:lnTo>
                  <a:lnTo>
                    <a:pt x="1441114" y="5766186"/>
                  </a:lnTo>
                  <a:lnTo>
                    <a:pt x="1406542" y="5728086"/>
                  </a:lnTo>
                  <a:lnTo>
                    <a:pt x="1338404" y="5677286"/>
                  </a:lnTo>
                  <a:lnTo>
                    <a:pt x="1304846" y="5639186"/>
                  </a:lnTo>
                  <a:lnTo>
                    <a:pt x="1271632" y="5613786"/>
                  </a:lnTo>
                  <a:lnTo>
                    <a:pt x="1238766" y="5575686"/>
                  </a:lnTo>
                  <a:lnTo>
                    <a:pt x="1174090" y="5524886"/>
                  </a:lnTo>
                  <a:lnTo>
                    <a:pt x="1142288" y="5486786"/>
                  </a:lnTo>
                  <a:lnTo>
                    <a:pt x="1110847" y="5461386"/>
                  </a:lnTo>
                  <a:lnTo>
                    <a:pt x="1079770" y="5423286"/>
                  </a:lnTo>
                  <a:lnTo>
                    <a:pt x="1049060" y="5385186"/>
                  </a:lnTo>
                  <a:lnTo>
                    <a:pt x="1018722" y="5359786"/>
                  </a:lnTo>
                  <a:lnTo>
                    <a:pt x="988758" y="5321686"/>
                  </a:lnTo>
                  <a:lnTo>
                    <a:pt x="959172" y="5283586"/>
                  </a:lnTo>
                  <a:lnTo>
                    <a:pt x="929967" y="5258186"/>
                  </a:lnTo>
                  <a:lnTo>
                    <a:pt x="901146" y="5220086"/>
                  </a:lnTo>
                  <a:lnTo>
                    <a:pt x="872713" y="5181986"/>
                  </a:lnTo>
                  <a:lnTo>
                    <a:pt x="844671" y="5156586"/>
                  </a:lnTo>
                  <a:lnTo>
                    <a:pt x="817023" y="5118486"/>
                  </a:lnTo>
                  <a:lnTo>
                    <a:pt x="789772" y="5080386"/>
                  </a:lnTo>
                  <a:lnTo>
                    <a:pt x="762922" y="5042286"/>
                  </a:lnTo>
                  <a:lnTo>
                    <a:pt x="736477" y="5004186"/>
                  </a:lnTo>
                  <a:lnTo>
                    <a:pt x="710438" y="4966086"/>
                  </a:lnTo>
                  <a:lnTo>
                    <a:pt x="684811" y="4927986"/>
                  </a:lnTo>
                  <a:lnTo>
                    <a:pt x="659598" y="4889886"/>
                  </a:lnTo>
                  <a:lnTo>
                    <a:pt x="634802" y="4851786"/>
                  </a:lnTo>
                  <a:lnTo>
                    <a:pt x="610426" y="4813686"/>
                  </a:lnTo>
                  <a:lnTo>
                    <a:pt x="586475" y="4775586"/>
                  </a:lnTo>
                  <a:lnTo>
                    <a:pt x="562951" y="4737486"/>
                  </a:lnTo>
                  <a:lnTo>
                    <a:pt x="539858" y="4699386"/>
                  </a:lnTo>
                  <a:lnTo>
                    <a:pt x="517198" y="4661286"/>
                  </a:lnTo>
                  <a:lnTo>
                    <a:pt x="494976" y="4623186"/>
                  </a:lnTo>
                  <a:lnTo>
                    <a:pt x="473195" y="4585086"/>
                  </a:lnTo>
                  <a:lnTo>
                    <a:pt x="451857" y="4546986"/>
                  </a:lnTo>
                  <a:lnTo>
                    <a:pt x="430966" y="4508886"/>
                  </a:lnTo>
                  <a:lnTo>
                    <a:pt x="410526" y="4458086"/>
                  </a:lnTo>
                  <a:lnTo>
                    <a:pt x="390540" y="4419986"/>
                  </a:lnTo>
                  <a:lnTo>
                    <a:pt x="371010" y="4381886"/>
                  </a:lnTo>
                  <a:lnTo>
                    <a:pt x="351941" y="4343786"/>
                  </a:lnTo>
                  <a:lnTo>
                    <a:pt x="333336" y="4292986"/>
                  </a:lnTo>
                  <a:lnTo>
                    <a:pt x="315198" y="4254886"/>
                  </a:lnTo>
                  <a:lnTo>
                    <a:pt x="297530" y="4216786"/>
                  </a:lnTo>
                  <a:lnTo>
                    <a:pt x="280336" y="4178686"/>
                  </a:lnTo>
                  <a:lnTo>
                    <a:pt x="263619" y="4127886"/>
                  </a:lnTo>
                  <a:lnTo>
                    <a:pt x="247382" y="4089786"/>
                  </a:lnTo>
                  <a:lnTo>
                    <a:pt x="231628" y="4038986"/>
                  </a:lnTo>
                  <a:lnTo>
                    <a:pt x="216362" y="4000886"/>
                  </a:lnTo>
                  <a:lnTo>
                    <a:pt x="201585" y="3962786"/>
                  </a:lnTo>
                  <a:lnTo>
                    <a:pt x="187302" y="3911986"/>
                  </a:lnTo>
                  <a:lnTo>
                    <a:pt x="173516" y="3873886"/>
                  </a:lnTo>
                  <a:lnTo>
                    <a:pt x="160230" y="3823085"/>
                  </a:lnTo>
                  <a:lnTo>
                    <a:pt x="147447" y="3784985"/>
                  </a:lnTo>
                  <a:lnTo>
                    <a:pt x="135171" y="3734185"/>
                  </a:lnTo>
                  <a:lnTo>
                    <a:pt x="123406" y="3696085"/>
                  </a:lnTo>
                  <a:lnTo>
                    <a:pt x="112153" y="3645285"/>
                  </a:lnTo>
                  <a:lnTo>
                    <a:pt x="101417" y="3607185"/>
                  </a:lnTo>
                  <a:lnTo>
                    <a:pt x="91201" y="3556385"/>
                  </a:lnTo>
                  <a:lnTo>
                    <a:pt x="81509" y="3505585"/>
                  </a:lnTo>
                  <a:lnTo>
                    <a:pt x="72342" y="3467485"/>
                  </a:lnTo>
                  <a:lnTo>
                    <a:pt x="63706" y="3416685"/>
                  </a:lnTo>
                  <a:lnTo>
                    <a:pt x="55603" y="3365885"/>
                  </a:lnTo>
                  <a:lnTo>
                    <a:pt x="48037" y="3327785"/>
                  </a:lnTo>
                  <a:lnTo>
                    <a:pt x="41010" y="3276985"/>
                  </a:lnTo>
                  <a:lnTo>
                    <a:pt x="34526" y="3226185"/>
                  </a:lnTo>
                  <a:lnTo>
                    <a:pt x="28589" y="3188085"/>
                  </a:lnTo>
                  <a:lnTo>
                    <a:pt x="23202" y="3137285"/>
                  </a:lnTo>
                  <a:lnTo>
                    <a:pt x="18368" y="3086485"/>
                  </a:lnTo>
                  <a:lnTo>
                    <a:pt x="14090" y="3048385"/>
                  </a:lnTo>
                  <a:lnTo>
                    <a:pt x="10371" y="2997585"/>
                  </a:lnTo>
                  <a:lnTo>
                    <a:pt x="7216" y="2946785"/>
                  </a:lnTo>
                  <a:lnTo>
                    <a:pt x="4627" y="2895985"/>
                  </a:lnTo>
                  <a:lnTo>
                    <a:pt x="2607" y="2857885"/>
                  </a:lnTo>
                  <a:lnTo>
                    <a:pt x="1161" y="2807085"/>
                  </a:lnTo>
                  <a:lnTo>
                    <a:pt x="290" y="2756285"/>
                  </a:lnTo>
                  <a:lnTo>
                    <a:pt x="0" y="2705494"/>
                  </a:lnTo>
                  <a:lnTo>
                    <a:pt x="290" y="2654685"/>
                  </a:lnTo>
                  <a:lnTo>
                    <a:pt x="1161" y="2616585"/>
                  </a:lnTo>
                  <a:lnTo>
                    <a:pt x="2607" y="2565785"/>
                  </a:lnTo>
                  <a:lnTo>
                    <a:pt x="4627" y="2514985"/>
                  </a:lnTo>
                  <a:lnTo>
                    <a:pt x="7216" y="2464185"/>
                  </a:lnTo>
                  <a:lnTo>
                    <a:pt x="10371" y="2413385"/>
                  </a:lnTo>
                  <a:lnTo>
                    <a:pt x="14090" y="2375285"/>
                  </a:lnTo>
                  <a:lnTo>
                    <a:pt x="18368" y="2324485"/>
                  </a:lnTo>
                  <a:lnTo>
                    <a:pt x="23202" y="2273685"/>
                  </a:lnTo>
                  <a:lnTo>
                    <a:pt x="28589" y="2235585"/>
                  </a:lnTo>
                  <a:lnTo>
                    <a:pt x="34526" y="2184785"/>
                  </a:lnTo>
                  <a:lnTo>
                    <a:pt x="41010" y="2133985"/>
                  </a:lnTo>
                  <a:lnTo>
                    <a:pt x="48037" y="2083185"/>
                  </a:lnTo>
                  <a:lnTo>
                    <a:pt x="55603" y="2045085"/>
                  </a:lnTo>
                  <a:lnTo>
                    <a:pt x="63706" y="1994285"/>
                  </a:lnTo>
                  <a:lnTo>
                    <a:pt x="72342" y="1956185"/>
                  </a:lnTo>
                  <a:lnTo>
                    <a:pt x="81509" y="1905385"/>
                  </a:lnTo>
                  <a:lnTo>
                    <a:pt x="91201" y="1854585"/>
                  </a:lnTo>
                  <a:lnTo>
                    <a:pt x="101417" y="1816485"/>
                  </a:lnTo>
                  <a:lnTo>
                    <a:pt x="112153" y="1765685"/>
                  </a:lnTo>
                  <a:lnTo>
                    <a:pt x="123406" y="1727585"/>
                  </a:lnTo>
                  <a:lnTo>
                    <a:pt x="135171" y="1676785"/>
                  </a:lnTo>
                  <a:lnTo>
                    <a:pt x="147447" y="1638685"/>
                  </a:lnTo>
                  <a:lnTo>
                    <a:pt x="160230" y="1587885"/>
                  </a:lnTo>
                  <a:lnTo>
                    <a:pt x="173516" y="1549785"/>
                  </a:lnTo>
                  <a:lnTo>
                    <a:pt x="187302" y="1498985"/>
                  </a:lnTo>
                  <a:lnTo>
                    <a:pt x="201585" y="1460885"/>
                  </a:lnTo>
                  <a:lnTo>
                    <a:pt x="216362" y="1410085"/>
                  </a:lnTo>
                  <a:lnTo>
                    <a:pt x="231628" y="1371985"/>
                  </a:lnTo>
                  <a:lnTo>
                    <a:pt x="247382" y="1333885"/>
                  </a:lnTo>
                  <a:lnTo>
                    <a:pt x="263619" y="1283085"/>
                  </a:lnTo>
                  <a:lnTo>
                    <a:pt x="280336" y="1244985"/>
                  </a:lnTo>
                  <a:lnTo>
                    <a:pt x="297530" y="1194185"/>
                  </a:lnTo>
                  <a:lnTo>
                    <a:pt x="315198" y="1156085"/>
                  </a:lnTo>
                  <a:lnTo>
                    <a:pt x="333336" y="1117985"/>
                  </a:lnTo>
                  <a:lnTo>
                    <a:pt x="351941" y="1079885"/>
                  </a:lnTo>
                  <a:lnTo>
                    <a:pt x="371010" y="1029085"/>
                  </a:lnTo>
                  <a:lnTo>
                    <a:pt x="390540" y="990985"/>
                  </a:lnTo>
                  <a:lnTo>
                    <a:pt x="410526" y="952885"/>
                  </a:lnTo>
                  <a:lnTo>
                    <a:pt x="430966" y="914785"/>
                  </a:lnTo>
                  <a:lnTo>
                    <a:pt x="451857" y="863985"/>
                  </a:lnTo>
                  <a:lnTo>
                    <a:pt x="473195" y="825885"/>
                  </a:lnTo>
                  <a:lnTo>
                    <a:pt x="494976" y="787785"/>
                  </a:lnTo>
                  <a:lnTo>
                    <a:pt x="517198" y="749685"/>
                  </a:lnTo>
                  <a:lnTo>
                    <a:pt x="539858" y="711585"/>
                  </a:lnTo>
                  <a:lnTo>
                    <a:pt x="562951" y="673485"/>
                  </a:lnTo>
                  <a:lnTo>
                    <a:pt x="586475" y="635385"/>
                  </a:lnTo>
                  <a:lnTo>
                    <a:pt x="610426" y="597285"/>
                  </a:lnTo>
                  <a:lnTo>
                    <a:pt x="634802" y="559185"/>
                  </a:lnTo>
                  <a:lnTo>
                    <a:pt x="659598" y="521085"/>
                  </a:lnTo>
                  <a:lnTo>
                    <a:pt x="684811" y="482985"/>
                  </a:lnTo>
                  <a:lnTo>
                    <a:pt x="710438" y="444885"/>
                  </a:lnTo>
                  <a:lnTo>
                    <a:pt x="736477" y="406785"/>
                  </a:lnTo>
                  <a:lnTo>
                    <a:pt x="762922" y="368685"/>
                  </a:lnTo>
                  <a:lnTo>
                    <a:pt x="789772" y="330585"/>
                  </a:lnTo>
                  <a:lnTo>
                    <a:pt x="817023" y="305185"/>
                  </a:lnTo>
                  <a:lnTo>
                    <a:pt x="844671" y="267085"/>
                  </a:lnTo>
                  <a:lnTo>
                    <a:pt x="872713" y="228985"/>
                  </a:lnTo>
                  <a:lnTo>
                    <a:pt x="901146" y="190885"/>
                  </a:lnTo>
                  <a:lnTo>
                    <a:pt x="929967" y="165485"/>
                  </a:lnTo>
                  <a:lnTo>
                    <a:pt x="959172" y="127385"/>
                  </a:lnTo>
                  <a:lnTo>
                    <a:pt x="988758" y="89285"/>
                  </a:lnTo>
                  <a:lnTo>
                    <a:pt x="1018722" y="63885"/>
                  </a:lnTo>
                  <a:lnTo>
                    <a:pt x="1049060" y="25785"/>
                  </a:lnTo>
                  <a:lnTo>
                    <a:pt x="1069844" y="0"/>
                  </a:lnTo>
                  <a:lnTo>
                    <a:pt x="6838435" y="0"/>
                  </a:lnTo>
                  <a:lnTo>
                    <a:pt x="6859219" y="25785"/>
                  </a:lnTo>
                  <a:lnTo>
                    <a:pt x="6889557" y="63885"/>
                  </a:lnTo>
                  <a:lnTo>
                    <a:pt x="6919521" y="89285"/>
                  </a:lnTo>
                  <a:lnTo>
                    <a:pt x="6949107" y="127385"/>
                  </a:lnTo>
                  <a:lnTo>
                    <a:pt x="6978312" y="165485"/>
                  </a:lnTo>
                  <a:lnTo>
                    <a:pt x="7007133" y="190885"/>
                  </a:lnTo>
                  <a:lnTo>
                    <a:pt x="7035566" y="228985"/>
                  </a:lnTo>
                  <a:lnTo>
                    <a:pt x="7063608" y="267085"/>
                  </a:lnTo>
                  <a:lnTo>
                    <a:pt x="7091257" y="305185"/>
                  </a:lnTo>
                  <a:lnTo>
                    <a:pt x="7118507" y="330585"/>
                  </a:lnTo>
                  <a:lnTo>
                    <a:pt x="7145357" y="368685"/>
                  </a:lnTo>
                  <a:lnTo>
                    <a:pt x="7171803" y="406785"/>
                  </a:lnTo>
                  <a:lnTo>
                    <a:pt x="7197841" y="444885"/>
                  </a:lnTo>
                  <a:lnTo>
                    <a:pt x="7217969" y="474809"/>
                  </a:lnTo>
                  <a:lnTo>
                    <a:pt x="7217969" y="4936162"/>
                  </a:lnTo>
                  <a:lnTo>
                    <a:pt x="7171803" y="5004186"/>
                  </a:lnTo>
                  <a:lnTo>
                    <a:pt x="7145357" y="5042286"/>
                  </a:lnTo>
                  <a:lnTo>
                    <a:pt x="7118507" y="5080386"/>
                  </a:lnTo>
                  <a:lnTo>
                    <a:pt x="7091257" y="5118486"/>
                  </a:lnTo>
                  <a:lnTo>
                    <a:pt x="7063608" y="5156586"/>
                  </a:lnTo>
                  <a:lnTo>
                    <a:pt x="7035566" y="5181986"/>
                  </a:lnTo>
                  <a:lnTo>
                    <a:pt x="7007133" y="5220086"/>
                  </a:lnTo>
                  <a:lnTo>
                    <a:pt x="6978312" y="5258186"/>
                  </a:lnTo>
                  <a:lnTo>
                    <a:pt x="6949107" y="5283586"/>
                  </a:lnTo>
                  <a:lnTo>
                    <a:pt x="6919521" y="5321686"/>
                  </a:lnTo>
                  <a:lnTo>
                    <a:pt x="6889557" y="5359786"/>
                  </a:lnTo>
                  <a:lnTo>
                    <a:pt x="6859219" y="5385186"/>
                  </a:lnTo>
                  <a:lnTo>
                    <a:pt x="6828510" y="5423286"/>
                  </a:lnTo>
                  <a:lnTo>
                    <a:pt x="6797433" y="5461386"/>
                  </a:lnTo>
                  <a:lnTo>
                    <a:pt x="6765991" y="5486786"/>
                  </a:lnTo>
                  <a:lnTo>
                    <a:pt x="6734189" y="5524886"/>
                  </a:lnTo>
                  <a:lnTo>
                    <a:pt x="6669513" y="5575686"/>
                  </a:lnTo>
                  <a:lnTo>
                    <a:pt x="6636647" y="5613786"/>
                  </a:lnTo>
                  <a:lnTo>
                    <a:pt x="6603433" y="5639186"/>
                  </a:lnTo>
                  <a:lnTo>
                    <a:pt x="6569875" y="5677286"/>
                  </a:lnTo>
                  <a:lnTo>
                    <a:pt x="6501737" y="5728086"/>
                  </a:lnTo>
                  <a:lnTo>
                    <a:pt x="6467165" y="5766186"/>
                  </a:lnTo>
                  <a:lnTo>
                    <a:pt x="6397029" y="5816986"/>
                  </a:lnTo>
                  <a:lnTo>
                    <a:pt x="6289399" y="5893186"/>
                  </a:lnTo>
                  <a:lnTo>
                    <a:pt x="6252888" y="5931286"/>
                  </a:lnTo>
                  <a:lnTo>
                    <a:pt x="6216066" y="5956686"/>
                  </a:lnTo>
                  <a:lnTo>
                    <a:pt x="6103763" y="6032886"/>
                  </a:lnTo>
                  <a:lnTo>
                    <a:pt x="6065727" y="6045586"/>
                  </a:lnTo>
                  <a:lnTo>
                    <a:pt x="6027397" y="6070986"/>
                  </a:lnTo>
                  <a:lnTo>
                    <a:pt x="5871193" y="6172586"/>
                  </a:lnTo>
                  <a:lnTo>
                    <a:pt x="5831438" y="6185286"/>
                  </a:lnTo>
                  <a:lnTo>
                    <a:pt x="5751105" y="6236086"/>
                  </a:lnTo>
                  <a:lnTo>
                    <a:pt x="5710534" y="6248786"/>
                  </a:lnTo>
                  <a:lnTo>
                    <a:pt x="5669699" y="6274186"/>
                  </a:lnTo>
                  <a:lnTo>
                    <a:pt x="5628601" y="6286886"/>
                  </a:lnTo>
                  <a:lnTo>
                    <a:pt x="5587245" y="6312286"/>
                  </a:lnTo>
                  <a:lnTo>
                    <a:pt x="5545633" y="6324986"/>
                  </a:lnTo>
                  <a:lnTo>
                    <a:pt x="5503770" y="6350386"/>
                  </a:lnTo>
                  <a:lnTo>
                    <a:pt x="5419300" y="6375786"/>
                  </a:lnTo>
                  <a:lnTo>
                    <a:pt x="5376701" y="6401186"/>
                  </a:lnTo>
                  <a:lnTo>
                    <a:pt x="5247484" y="6439286"/>
                  </a:lnTo>
                  <a:lnTo>
                    <a:pt x="5203950" y="6464686"/>
                  </a:lnTo>
                  <a:lnTo>
                    <a:pt x="4847837" y="6566286"/>
                  </a:lnTo>
                  <a:close/>
                </a:path>
                <a:path w="7218044" h="6655434">
                  <a:moveTo>
                    <a:pt x="4710920" y="6591686"/>
                  </a:moveTo>
                  <a:lnTo>
                    <a:pt x="3197359" y="6591686"/>
                  </a:lnTo>
                  <a:lnTo>
                    <a:pt x="3105887" y="6566286"/>
                  </a:lnTo>
                  <a:lnTo>
                    <a:pt x="4802392" y="6566286"/>
                  </a:lnTo>
                  <a:lnTo>
                    <a:pt x="4710920" y="6591686"/>
                  </a:lnTo>
                  <a:close/>
                </a:path>
                <a:path w="7218044" h="6655434">
                  <a:moveTo>
                    <a:pt x="4572302" y="6617086"/>
                  </a:moveTo>
                  <a:lnTo>
                    <a:pt x="3335978" y="6617086"/>
                  </a:lnTo>
                  <a:lnTo>
                    <a:pt x="3243381" y="6591686"/>
                  </a:lnTo>
                  <a:lnTo>
                    <a:pt x="4664898" y="6591686"/>
                  </a:lnTo>
                  <a:lnTo>
                    <a:pt x="4572302" y="6617086"/>
                  </a:lnTo>
                  <a:close/>
                </a:path>
                <a:path w="7218044" h="6655434">
                  <a:moveTo>
                    <a:pt x="4478988" y="6629786"/>
                  </a:moveTo>
                  <a:lnTo>
                    <a:pt x="3429291" y="6629786"/>
                  </a:lnTo>
                  <a:lnTo>
                    <a:pt x="3382546" y="6617086"/>
                  </a:lnTo>
                  <a:lnTo>
                    <a:pt x="4525733" y="6617086"/>
                  </a:lnTo>
                  <a:lnTo>
                    <a:pt x="4478988" y="6629786"/>
                  </a:lnTo>
                  <a:close/>
                </a:path>
                <a:path w="7218044" h="6655434">
                  <a:moveTo>
                    <a:pt x="4384985" y="6642486"/>
                  </a:moveTo>
                  <a:lnTo>
                    <a:pt x="3523294" y="6642486"/>
                  </a:lnTo>
                  <a:lnTo>
                    <a:pt x="3476208" y="6629786"/>
                  </a:lnTo>
                  <a:lnTo>
                    <a:pt x="4432071" y="6629786"/>
                  </a:lnTo>
                  <a:lnTo>
                    <a:pt x="4384985" y="6642486"/>
                  </a:lnTo>
                  <a:close/>
                </a:path>
                <a:path w="7218044" h="6655434">
                  <a:moveTo>
                    <a:pt x="4242744" y="6655186"/>
                  </a:moveTo>
                  <a:lnTo>
                    <a:pt x="3665535" y="6655186"/>
                  </a:lnTo>
                  <a:lnTo>
                    <a:pt x="3617961" y="6642486"/>
                  </a:lnTo>
                  <a:lnTo>
                    <a:pt x="4290318" y="6642486"/>
                  </a:lnTo>
                  <a:lnTo>
                    <a:pt x="4242744" y="6655186"/>
                  </a:lnTo>
                  <a:close/>
                </a:path>
              </a:pathLst>
            </a:custGeom>
            <a:solidFill>
              <a:srgbClr val="052E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70040" y="2701356"/>
              <a:ext cx="7218045" cy="3951604"/>
            </a:xfrm>
            <a:custGeom>
              <a:avLst/>
              <a:gdLst/>
              <a:ahLst/>
              <a:cxnLst/>
              <a:rect l="l" t="t" r="r" b="b"/>
              <a:pathLst>
                <a:path w="7218044" h="3951604">
                  <a:moveTo>
                    <a:pt x="3634369" y="3938599"/>
                  </a:moveTo>
                  <a:lnTo>
                    <a:pt x="3712068" y="3944097"/>
                  </a:lnTo>
                  <a:lnTo>
                    <a:pt x="3759936" y="3946685"/>
                  </a:lnTo>
                  <a:lnTo>
                    <a:pt x="3807953" y="3948704"/>
                  </a:lnTo>
                  <a:lnTo>
                    <a:pt x="3856116" y="3950150"/>
                  </a:lnTo>
                  <a:lnTo>
                    <a:pt x="3904421" y="3951020"/>
                  </a:lnTo>
                  <a:lnTo>
                    <a:pt x="3950874" y="3951299"/>
                  </a:lnTo>
                </a:path>
                <a:path w="7218044" h="3951604">
                  <a:moveTo>
                    <a:pt x="3954859" y="3951299"/>
                  </a:moveTo>
                  <a:lnTo>
                    <a:pt x="4001311" y="3951020"/>
                  </a:lnTo>
                  <a:lnTo>
                    <a:pt x="4049617" y="3950150"/>
                  </a:lnTo>
                  <a:lnTo>
                    <a:pt x="4097780" y="3948704"/>
                  </a:lnTo>
                  <a:lnTo>
                    <a:pt x="4145797" y="3946685"/>
                  </a:lnTo>
                  <a:lnTo>
                    <a:pt x="4193664" y="3944097"/>
                  </a:lnTo>
                  <a:lnTo>
                    <a:pt x="4241379" y="3940942"/>
                  </a:lnTo>
                  <a:lnTo>
                    <a:pt x="4271364" y="3938599"/>
                  </a:lnTo>
                </a:path>
                <a:path w="7218044" h="3951604">
                  <a:moveTo>
                    <a:pt x="3502780" y="3925899"/>
                  </a:moveTo>
                  <a:lnTo>
                    <a:pt x="3522157" y="3928116"/>
                  </a:lnTo>
                  <a:lnTo>
                    <a:pt x="3569395" y="3932949"/>
                  </a:lnTo>
                  <a:lnTo>
                    <a:pt x="3616794" y="3937225"/>
                  </a:lnTo>
                  <a:lnTo>
                    <a:pt x="3634369" y="3938599"/>
                  </a:lnTo>
                </a:path>
                <a:path w="7218044" h="3951604">
                  <a:moveTo>
                    <a:pt x="4271364" y="3938599"/>
                  </a:moveTo>
                  <a:lnTo>
                    <a:pt x="4288938" y="3937225"/>
                  </a:lnTo>
                  <a:lnTo>
                    <a:pt x="4336338" y="3932949"/>
                  </a:lnTo>
                  <a:lnTo>
                    <a:pt x="4383575" y="3928116"/>
                  </a:lnTo>
                  <a:lnTo>
                    <a:pt x="4402952" y="3925899"/>
                  </a:lnTo>
                </a:path>
                <a:path w="7218044" h="3951604">
                  <a:moveTo>
                    <a:pt x="3402257" y="3913199"/>
                  </a:moveTo>
                  <a:lnTo>
                    <a:pt x="3428184" y="3916795"/>
                  </a:lnTo>
                  <a:lnTo>
                    <a:pt x="3475086" y="3922730"/>
                  </a:lnTo>
                  <a:lnTo>
                    <a:pt x="3502780" y="3925899"/>
                  </a:lnTo>
                </a:path>
                <a:path w="7218044" h="3951604">
                  <a:moveTo>
                    <a:pt x="4402952" y="3925899"/>
                  </a:moveTo>
                  <a:lnTo>
                    <a:pt x="4430647" y="3922730"/>
                  </a:lnTo>
                  <a:lnTo>
                    <a:pt x="4477549" y="3916795"/>
                  </a:lnTo>
                  <a:lnTo>
                    <a:pt x="4503476" y="3913199"/>
                  </a:lnTo>
                </a:path>
                <a:path w="7218044" h="3951604">
                  <a:moveTo>
                    <a:pt x="3243326" y="3887799"/>
                  </a:moveTo>
                  <a:lnTo>
                    <a:pt x="3288525" y="3895725"/>
                  </a:lnTo>
                  <a:lnTo>
                    <a:pt x="3334900" y="3903289"/>
                  </a:lnTo>
                  <a:lnTo>
                    <a:pt x="3381454" y="3910313"/>
                  </a:lnTo>
                  <a:lnTo>
                    <a:pt x="3402257" y="3913199"/>
                  </a:lnTo>
                </a:path>
                <a:path w="7218044" h="3951604">
                  <a:moveTo>
                    <a:pt x="4503476" y="3913199"/>
                  </a:moveTo>
                  <a:lnTo>
                    <a:pt x="4524279" y="3910313"/>
                  </a:lnTo>
                  <a:lnTo>
                    <a:pt x="4570833" y="3903289"/>
                  </a:lnTo>
                  <a:lnTo>
                    <a:pt x="4617208" y="3895725"/>
                  </a:lnTo>
                  <a:lnTo>
                    <a:pt x="4662407" y="3887799"/>
                  </a:lnTo>
                </a:path>
                <a:path w="7218044" h="3951604">
                  <a:moveTo>
                    <a:pt x="3115525" y="3862399"/>
                  </a:moveTo>
                  <a:lnTo>
                    <a:pt x="3150508" y="3869828"/>
                  </a:lnTo>
                  <a:lnTo>
                    <a:pt x="3196326" y="3878991"/>
                  </a:lnTo>
                  <a:lnTo>
                    <a:pt x="3242332" y="3887625"/>
                  </a:lnTo>
                  <a:lnTo>
                    <a:pt x="3243326" y="3887799"/>
                  </a:lnTo>
                </a:path>
                <a:path w="7218044" h="3951604">
                  <a:moveTo>
                    <a:pt x="4662407" y="3887799"/>
                  </a:moveTo>
                  <a:lnTo>
                    <a:pt x="4663400" y="3887625"/>
                  </a:lnTo>
                  <a:lnTo>
                    <a:pt x="4709407" y="3878991"/>
                  </a:lnTo>
                  <a:lnTo>
                    <a:pt x="4755225" y="3869828"/>
                  </a:lnTo>
                  <a:lnTo>
                    <a:pt x="4790207" y="3862399"/>
                  </a:lnTo>
                </a:path>
                <a:path w="7218044" h="3951604">
                  <a:moveTo>
                    <a:pt x="0" y="0"/>
                  </a:moveTo>
                  <a:lnTo>
                    <a:pt x="281" y="46879"/>
                  </a:lnTo>
                  <a:lnTo>
                    <a:pt x="1151" y="95185"/>
                  </a:lnTo>
                  <a:lnTo>
                    <a:pt x="2597" y="143348"/>
                  </a:lnTo>
                  <a:lnTo>
                    <a:pt x="4616" y="191365"/>
                  </a:lnTo>
                  <a:lnTo>
                    <a:pt x="7204" y="239232"/>
                  </a:lnTo>
                  <a:lnTo>
                    <a:pt x="10359" y="286947"/>
                  </a:lnTo>
                  <a:lnTo>
                    <a:pt x="14076" y="334507"/>
                  </a:lnTo>
                  <a:lnTo>
                    <a:pt x="18352" y="381906"/>
                  </a:lnTo>
                  <a:lnTo>
                    <a:pt x="23185" y="429144"/>
                  </a:lnTo>
                  <a:lnTo>
                    <a:pt x="28571" y="476215"/>
                  </a:lnTo>
                  <a:lnTo>
                    <a:pt x="34506" y="523117"/>
                  </a:lnTo>
                  <a:lnTo>
                    <a:pt x="40987" y="569847"/>
                  </a:lnTo>
                  <a:lnTo>
                    <a:pt x="48012" y="616401"/>
                  </a:lnTo>
                  <a:lnTo>
                    <a:pt x="55576" y="662776"/>
                  </a:lnTo>
                  <a:lnTo>
                    <a:pt x="63676" y="708968"/>
                  </a:lnTo>
                  <a:lnTo>
                    <a:pt x="72310" y="754975"/>
                  </a:lnTo>
                  <a:lnTo>
                    <a:pt x="81473" y="800793"/>
                  </a:lnTo>
                  <a:lnTo>
                    <a:pt x="91162" y="846419"/>
                  </a:lnTo>
                  <a:lnTo>
                    <a:pt x="101375" y="891849"/>
                  </a:lnTo>
                  <a:lnTo>
                    <a:pt x="112107" y="937080"/>
                  </a:lnTo>
                  <a:lnTo>
                    <a:pt x="123356" y="982108"/>
                  </a:lnTo>
                  <a:lnTo>
                    <a:pt x="135118" y="1026931"/>
                  </a:lnTo>
                  <a:lnTo>
                    <a:pt x="147390" y="1071546"/>
                  </a:lnTo>
                  <a:lnTo>
                    <a:pt x="160169" y="1115948"/>
                  </a:lnTo>
                  <a:lnTo>
                    <a:pt x="173451" y="1160135"/>
                  </a:lnTo>
                  <a:lnTo>
                    <a:pt x="187232" y="1204103"/>
                  </a:lnTo>
                  <a:lnTo>
                    <a:pt x="201511" y="1247848"/>
                  </a:lnTo>
                  <a:lnTo>
                    <a:pt x="216282" y="1291369"/>
                  </a:lnTo>
                  <a:lnTo>
                    <a:pt x="231544" y="1334661"/>
                  </a:lnTo>
                  <a:lnTo>
                    <a:pt x="247292" y="1377720"/>
                  </a:lnTo>
                  <a:lnTo>
                    <a:pt x="263524" y="1420545"/>
                  </a:lnTo>
                  <a:lnTo>
                    <a:pt x="280236" y="1463130"/>
                  </a:lnTo>
                  <a:lnTo>
                    <a:pt x="297425" y="1505474"/>
                  </a:lnTo>
                  <a:lnTo>
                    <a:pt x="315087" y="1547573"/>
                  </a:lnTo>
                  <a:lnTo>
                    <a:pt x="333219" y="1589423"/>
                  </a:lnTo>
                  <a:lnTo>
                    <a:pt x="351818" y="1631021"/>
                  </a:lnTo>
                  <a:lnTo>
                    <a:pt x="370881" y="1672364"/>
                  </a:lnTo>
                  <a:lnTo>
                    <a:pt x="390404" y="1713449"/>
                  </a:lnTo>
                  <a:lnTo>
                    <a:pt x="410384" y="1754272"/>
                  </a:lnTo>
                  <a:lnTo>
                    <a:pt x="430817" y="1794829"/>
                  </a:lnTo>
                  <a:lnTo>
                    <a:pt x="451701" y="1835119"/>
                  </a:lnTo>
                  <a:lnTo>
                    <a:pt x="473032" y="1875136"/>
                  </a:lnTo>
                  <a:lnTo>
                    <a:pt x="494807" y="1914879"/>
                  </a:lnTo>
                  <a:lnTo>
                    <a:pt x="517022" y="1954343"/>
                  </a:lnTo>
                  <a:lnTo>
                    <a:pt x="539674" y="1993526"/>
                  </a:lnTo>
                  <a:lnTo>
                    <a:pt x="562760" y="2032424"/>
                  </a:lnTo>
                  <a:lnTo>
                    <a:pt x="586276" y="2071033"/>
                  </a:lnTo>
                  <a:lnTo>
                    <a:pt x="610220" y="2109351"/>
                  </a:lnTo>
                  <a:lnTo>
                    <a:pt x="634587" y="2147374"/>
                  </a:lnTo>
                  <a:lnTo>
                    <a:pt x="659375" y="2185099"/>
                  </a:lnTo>
                  <a:lnTo>
                    <a:pt x="684580" y="2222523"/>
                  </a:lnTo>
                  <a:lnTo>
                    <a:pt x="710200" y="2259641"/>
                  </a:lnTo>
                  <a:lnTo>
                    <a:pt x="736229" y="2296452"/>
                  </a:lnTo>
                  <a:lnTo>
                    <a:pt x="762666" y="2332951"/>
                  </a:lnTo>
                  <a:lnTo>
                    <a:pt x="789508" y="2369135"/>
                  </a:lnTo>
                  <a:lnTo>
                    <a:pt x="816749" y="2405002"/>
                  </a:lnTo>
                  <a:lnTo>
                    <a:pt x="844389" y="2440547"/>
                  </a:lnTo>
                  <a:lnTo>
                    <a:pt x="872422" y="2475768"/>
                  </a:lnTo>
                  <a:lnTo>
                    <a:pt x="900846" y="2510660"/>
                  </a:lnTo>
                  <a:lnTo>
                    <a:pt x="929658" y="2545222"/>
                  </a:lnTo>
                  <a:lnTo>
                    <a:pt x="958853" y="2579448"/>
                  </a:lnTo>
                  <a:lnTo>
                    <a:pt x="988430" y="2613337"/>
                  </a:lnTo>
                  <a:lnTo>
                    <a:pt x="1018384" y="2646885"/>
                  </a:lnTo>
                  <a:lnTo>
                    <a:pt x="1048713" y="2680088"/>
                  </a:lnTo>
                  <a:lnTo>
                    <a:pt x="1079412" y="2712944"/>
                  </a:lnTo>
                  <a:lnTo>
                    <a:pt x="1110479" y="2745448"/>
                  </a:lnTo>
                  <a:lnTo>
                    <a:pt x="1141910" y="2777598"/>
                  </a:lnTo>
                  <a:lnTo>
                    <a:pt x="1173703" y="2809391"/>
                  </a:lnTo>
                  <a:lnTo>
                    <a:pt x="1205853" y="2840822"/>
                  </a:lnTo>
                  <a:lnTo>
                    <a:pt x="1238357" y="2871889"/>
                  </a:lnTo>
                  <a:lnTo>
                    <a:pt x="1271213" y="2902588"/>
                  </a:lnTo>
                  <a:lnTo>
                    <a:pt x="1304416" y="2932917"/>
                  </a:lnTo>
                  <a:lnTo>
                    <a:pt x="1337964" y="2962871"/>
                  </a:lnTo>
                  <a:lnTo>
                    <a:pt x="1371852" y="2992447"/>
                  </a:lnTo>
                  <a:lnTo>
                    <a:pt x="1406079" y="3021643"/>
                  </a:lnTo>
                  <a:lnTo>
                    <a:pt x="1440641" y="3050455"/>
                  </a:lnTo>
                  <a:lnTo>
                    <a:pt x="1475533" y="3078879"/>
                  </a:lnTo>
                  <a:lnTo>
                    <a:pt x="1510754" y="3106912"/>
                  </a:lnTo>
                  <a:lnTo>
                    <a:pt x="1546299" y="3134551"/>
                  </a:lnTo>
                  <a:lnTo>
                    <a:pt x="1582165" y="3161793"/>
                  </a:lnTo>
                  <a:lnTo>
                    <a:pt x="1618350" y="3188634"/>
                  </a:lnTo>
                  <a:lnTo>
                    <a:pt x="1654849" y="3215071"/>
                  </a:lnTo>
                  <a:lnTo>
                    <a:pt x="1691660" y="3241101"/>
                  </a:lnTo>
                  <a:lnTo>
                    <a:pt x="1728778" y="3266720"/>
                  </a:lnTo>
                  <a:lnTo>
                    <a:pt x="1766202" y="3291926"/>
                  </a:lnTo>
                  <a:lnTo>
                    <a:pt x="1803927" y="3316714"/>
                  </a:lnTo>
                  <a:lnTo>
                    <a:pt x="1841950" y="3341081"/>
                  </a:lnTo>
                  <a:lnTo>
                    <a:pt x="1880268" y="3365025"/>
                  </a:lnTo>
                  <a:lnTo>
                    <a:pt x="1918877" y="3388541"/>
                  </a:lnTo>
                  <a:lnTo>
                    <a:pt x="1957775" y="3411627"/>
                  </a:lnTo>
                  <a:lnTo>
                    <a:pt x="1996958" y="3434279"/>
                  </a:lnTo>
                  <a:lnTo>
                    <a:pt x="2036422" y="3456494"/>
                  </a:lnTo>
                  <a:lnTo>
                    <a:pt x="2076164" y="3478269"/>
                  </a:lnTo>
                  <a:lnTo>
                    <a:pt x="2116182" y="3499599"/>
                  </a:lnTo>
                  <a:lnTo>
                    <a:pt x="2156471" y="3520483"/>
                  </a:lnTo>
                  <a:lnTo>
                    <a:pt x="2197029" y="3540917"/>
                  </a:lnTo>
                  <a:lnTo>
                    <a:pt x="2237852" y="3560897"/>
                  </a:lnTo>
                  <a:lnTo>
                    <a:pt x="2278937" y="3580420"/>
                  </a:lnTo>
                  <a:lnTo>
                    <a:pt x="2320280" y="3599483"/>
                  </a:lnTo>
                  <a:lnTo>
                    <a:pt x="2361878" y="3618082"/>
                  </a:lnTo>
                  <a:lnTo>
                    <a:pt x="2403728" y="3636214"/>
                  </a:lnTo>
                  <a:lnTo>
                    <a:pt x="2445826" y="3653876"/>
                  </a:lnTo>
                  <a:lnTo>
                    <a:pt x="2488170" y="3671065"/>
                  </a:lnTo>
                  <a:lnTo>
                    <a:pt x="2530756" y="3687777"/>
                  </a:lnTo>
                  <a:lnTo>
                    <a:pt x="2573581" y="3704009"/>
                  </a:lnTo>
                  <a:lnTo>
                    <a:pt x="2616640" y="3719757"/>
                  </a:lnTo>
                  <a:lnTo>
                    <a:pt x="2659932" y="3735019"/>
                  </a:lnTo>
                  <a:lnTo>
                    <a:pt x="2703452" y="3749790"/>
                  </a:lnTo>
                  <a:lnTo>
                    <a:pt x="2747198" y="3764069"/>
                  </a:lnTo>
                  <a:lnTo>
                    <a:pt x="2791166" y="3777850"/>
                  </a:lnTo>
                  <a:lnTo>
                    <a:pt x="2835353" y="3791132"/>
                  </a:lnTo>
                  <a:lnTo>
                    <a:pt x="2879755" y="3803911"/>
                  </a:lnTo>
                  <a:lnTo>
                    <a:pt x="2924369" y="3816182"/>
                  </a:lnTo>
                  <a:lnTo>
                    <a:pt x="2969193" y="3827945"/>
                  </a:lnTo>
                  <a:lnTo>
                    <a:pt x="3014221" y="3839193"/>
                  </a:lnTo>
                  <a:lnTo>
                    <a:pt x="3059452" y="3849926"/>
                  </a:lnTo>
                  <a:lnTo>
                    <a:pt x="3104882" y="3860138"/>
                  </a:lnTo>
                  <a:lnTo>
                    <a:pt x="3115525" y="3862399"/>
                  </a:lnTo>
                </a:path>
                <a:path w="7218044" h="3951604">
                  <a:moveTo>
                    <a:pt x="4790207" y="3862399"/>
                  </a:moveTo>
                  <a:lnTo>
                    <a:pt x="4846280" y="3849926"/>
                  </a:lnTo>
                  <a:lnTo>
                    <a:pt x="4891511" y="3839193"/>
                  </a:lnTo>
                  <a:lnTo>
                    <a:pt x="4936540" y="3827945"/>
                  </a:lnTo>
                  <a:lnTo>
                    <a:pt x="4981363" y="3816182"/>
                  </a:lnTo>
                  <a:lnTo>
                    <a:pt x="5025978" y="3803911"/>
                  </a:lnTo>
                  <a:lnTo>
                    <a:pt x="5070380" y="3791132"/>
                  </a:lnTo>
                  <a:lnTo>
                    <a:pt x="5114566" y="3777850"/>
                  </a:lnTo>
                  <a:lnTo>
                    <a:pt x="5158534" y="3764069"/>
                  </a:lnTo>
                  <a:lnTo>
                    <a:pt x="5202280" y="3749790"/>
                  </a:lnTo>
                  <a:lnTo>
                    <a:pt x="5245801" y="3735019"/>
                  </a:lnTo>
                  <a:lnTo>
                    <a:pt x="5289092" y="3719757"/>
                  </a:lnTo>
                  <a:lnTo>
                    <a:pt x="5332152" y="3704009"/>
                  </a:lnTo>
                  <a:lnTo>
                    <a:pt x="5374977" y="3687777"/>
                  </a:lnTo>
                  <a:lnTo>
                    <a:pt x="5417562" y="3671065"/>
                  </a:lnTo>
                  <a:lnTo>
                    <a:pt x="5459906" y="3653876"/>
                  </a:lnTo>
                  <a:lnTo>
                    <a:pt x="5502005" y="3636214"/>
                  </a:lnTo>
                  <a:lnTo>
                    <a:pt x="5543855" y="3618082"/>
                  </a:lnTo>
                  <a:lnTo>
                    <a:pt x="5585453" y="3599483"/>
                  </a:lnTo>
                  <a:lnTo>
                    <a:pt x="5626796" y="3580420"/>
                  </a:lnTo>
                  <a:lnTo>
                    <a:pt x="5667881" y="3560897"/>
                  </a:lnTo>
                  <a:lnTo>
                    <a:pt x="5708704" y="3540917"/>
                  </a:lnTo>
                  <a:lnTo>
                    <a:pt x="5749261" y="3520483"/>
                  </a:lnTo>
                  <a:lnTo>
                    <a:pt x="5789551" y="3499599"/>
                  </a:lnTo>
                  <a:lnTo>
                    <a:pt x="5829568" y="3478269"/>
                  </a:lnTo>
                  <a:lnTo>
                    <a:pt x="5869311" y="3456494"/>
                  </a:lnTo>
                  <a:lnTo>
                    <a:pt x="5908775" y="3434279"/>
                  </a:lnTo>
                  <a:lnTo>
                    <a:pt x="5947958" y="3411627"/>
                  </a:lnTo>
                  <a:lnTo>
                    <a:pt x="5986856" y="3388541"/>
                  </a:lnTo>
                  <a:lnTo>
                    <a:pt x="6025465" y="3365025"/>
                  </a:lnTo>
                  <a:lnTo>
                    <a:pt x="6063783" y="3341081"/>
                  </a:lnTo>
                  <a:lnTo>
                    <a:pt x="6101806" y="3316714"/>
                  </a:lnTo>
                  <a:lnTo>
                    <a:pt x="6139531" y="3291926"/>
                  </a:lnTo>
                  <a:lnTo>
                    <a:pt x="6176954" y="3266720"/>
                  </a:lnTo>
                  <a:lnTo>
                    <a:pt x="6214073" y="3241101"/>
                  </a:lnTo>
                  <a:lnTo>
                    <a:pt x="6250884" y="3215071"/>
                  </a:lnTo>
                  <a:lnTo>
                    <a:pt x="6287383" y="3188634"/>
                  </a:lnTo>
                  <a:lnTo>
                    <a:pt x="6323567" y="3161793"/>
                  </a:lnTo>
                  <a:lnTo>
                    <a:pt x="6359434" y="3134551"/>
                  </a:lnTo>
                  <a:lnTo>
                    <a:pt x="6394979" y="3106912"/>
                  </a:lnTo>
                  <a:lnTo>
                    <a:pt x="6430199" y="3078879"/>
                  </a:lnTo>
                  <a:lnTo>
                    <a:pt x="6465092" y="3050455"/>
                  </a:lnTo>
                  <a:lnTo>
                    <a:pt x="6499653" y="3021643"/>
                  </a:lnTo>
                  <a:lnTo>
                    <a:pt x="6533880" y="2992447"/>
                  </a:lnTo>
                  <a:lnTo>
                    <a:pt x="6567769" y="2962871"/>
                  </a:lnTo>
                  <a:lnTo>
                    <a:pt x="6601317" y="2932917"/>
                  </a:lnTo>
                  <a:lnTo>
                    <a:pt x="6634520" y="2902588"/>
                  </a:lnTo>
                  <a:lnTo>
                    <a:pt x="6667376" y="2871889"/>
                  </a:lnTo>
                  <a:lnTo>
                    <a:pt x="6699880" y="2840822"/>
                  </a:lnTo>
                  <a:lnTo>
                    <a:pt x="6732030" y="2809391"/>
                  </a:lnTo>
                  <a:lnTo>
                    <a:pt x="6763822" y="2777598"/>
                  </a:lnTo>
                  <a:lnTo>
                    <a:pt x="6795254" y="2745448"/>
                  </a:lnTo>
                  <a:lnTo>
                    <a:pt x="6826321" y="2712944"/>
                  </a:lnTo>
                  <a:lnTo>
                    <a:pt x="6857020" y="2680088"/>
                  </a:lnTo>
                  <a:lnTo>
                    <a:pt x="6887348" y="2646885"/>
                  </a:lnTo>
                  <a:lnTo>
                    <a:pt x="6917303" y="2613337"/>
                  </a:lnTo>
                  <a:lnTo>
                    <a:pt x="6946879" y="2579448"/>
                  </a:lnTo>
                  <a:lnTo>
                    <a:pt x="6976075" y="2545222"/>
                  </a:lnTo>
                  <a:lnTo>
                    <a:pt x="7004887" y="2510660"/>
                  </a:lnTo>
                  <a:lnTo>
                    <a:pt x="7033311" y="2475768"/>
                  </a:lnTo>
                  <a:lnTo>
                    <a:pt x="7061344" y="2440547"/>
                  </a:lnTo>
                  <a:lnTo>
                    <a:pt x="7088983" y="2405002"/>
                  </a:lnTo>
                  <a:lnTo>
                    <a:pt x="7116225" y="2369135"/>
                  </a:lnTo>
                  <a:lnTo>
                    <a:pt x="7143066" y="2332951"/>
                  </a:lnTo>
                  <a:lnTo>
                    <a:pt x="7169503" y="2296452"/>
                  </a:lnTo>
                  <a:lnTo>
                    <a:pt x="7195533" y="2259641"/>
                  </a:lnTo>
                  <a:lnTo>
                    <a:pt x="7217960" y="2227148"/>
                  </a:lnTo>
                </a:path>
              </a:pathLst>
            </a:custGeom>
            <a:ln w="152354">
              <a:solidFill>
                <a:srgbClr val="12B8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50864" y="7410362"/>
              <a:ext cx="0" cy="1848485"/>
            </a:xfrm>
            <a:custGeom>
              <a:avLst/>
              <a:gdLst/>
              <a:ahLst/>
              <a:cxnLst/>
              <a:rect l="l" t="t" r="r" b="b"/>
              <a:pathLst>
                <a:path w="0" h="1848484">
                  <a:moveTo>
                    <a:pt x="0" y="1847907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58CC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16000" y="522184"/>
            <a:ext cx="4899660" cy="2256155"/>
          </a:xfrm>
          <a:prstGeom prst="rect"/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8930"/>
              </a:lnSpc>
              <a:spcBef>
                <a:spcPts val="155"/>
              </a:spcBef>
            </a:pPr>
            <a:r>
              <a:rPr dirty="0" sz="7200" spc="1360"/>
              <a:t>S</a:t>
            </a:r>
            <a:r>
              <a:rPr dirty="0" sz="7200" spc="670"/>
              <a:t>u</a:t>
            </a:r>
            <a:r>
              <a:rPr dirty="0" sz="7200" spc="520"/>
              <a:t>pp</a:t>
            </a:r>
            <a:r>
              <a:rPr dirty="0" sz="7200" spc="670"/>
              <a:t>o</a:t>
            </a:r>
            <a:r>
              <a:rPr dirty="0" sz="7200" spc="509"/>
              <a:t>r</a:t>
            </a:r>
            <a:r>
              <a:rPr dirty="0" sz="7200" spc="310"/>
              <a:t>t</a:t>
            </a:r>
            <a:r>
              <a:rPr dirty="0" sz="7200" spc="390"/>
              <a:t>e</a:t>
            </a:r>
            <a:r>
              <a:rPr dirty="0" sz="7200" spc="360"/>
              <a:t>d  </a:t>
            </a:r>
            <a:r>
              <a:rPr dirty="0" sz="7200" spc="434"/>
              <a:t>Content</a:t>
            </a:r>
            <a:endParaRPr sz="7200"/>
          </a:p>
        </p:txBody>
      </p:sp>
      <p:sp>
        <p:nvSpPr>
          <p:cNvPr id="19" name="object 19"/>
          <p:cNvSpPr/>
          <p:nvPr/>
        </p:nvSpPr>
        <p:spPr>
          <a:xfrm>
            <a:off x="1066772" y="3021912"/>
            <a:ext cx="0" cy="1848485"/>
          </a:xfrm>
          <a:custGeom>
            <a:avLst/>
            <a:gdLst/>
            <a:ahLst/>
            <a:cxnLst/>
            <a:rect l="l" t="t" r="r" b="b"/>
            <a:pathLst>
              <a:path w="0" h="1848485">
                <a:moveTo>
                  <a:pt x="0" y="1847907"/>
                </a:moveTo>
                <a:lnTo>
                  <a:pt x="0" y="0"/>
                </a:lnTo>
              </a:path>
            </a:pathLst>
          </a:custGeom>
          <a:ln w="76200">
            <a:solidFill>
              <a:srgbClr val="58C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188964" y="7410393"/>
            <a:ext cx="4689475" cy="1847850"/>
          </a:xfrm>
          <a:prstGeom prst="rect">
            <a:avLst/>
          </a:prstGeom>
          <a:solidFill>
            <a:srgbClr val="12B8FF">
              <a:alpha val="29798"/>
            </a:srgbClr>
          </a:solidFill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370840">
              <a:lnSpc>
                <a:spcPct val="100000"/>
              </a:lnSpc>
            </a:pPr>
            <a:r>
              <a:rPr dirty="0" sz="2900" spc="70">
                <a:solidFill>
                  <a:srgbClr val="FFFFFF"/>
                </a:solidFill>
                <a:latin typeface="Trebuchet MS"/>
                <a:cs typeface="Trebuchet MS"/>
              </a:rPr>
              <a:t>.navbar-scroll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4872" y="3021955"/>
            <a:ext cx="4673600" cy="1847850"/>
          </a:xfrm>
          <a:prstGeom prst="rect">
            <a:avLst/>
          </a:prstGeom>
          <a:solidFill>
            <a:srgbClr val="12B8FF">
              <a:alpha val="29798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2025"/>
              </a:spcBef>
            </a:pPr>
            <a:r>
              <a:rPr dirty="0" sz="2900" spc="90">
                <a:solidFill>
                  <a:srgbClr val="FFFFFF"/>
                </a:solidFill>
                <a:latin typeface="Trebuchet MS"/>
                <a:cs typeface="Trebuchet MS"/>
              </a:rPr>
              <a:t>.navbar-brand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88964" y="3021955"/>
            <a:ext cx="4673600" cy="184785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395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dirty="0" sz="2900" spc="55">
                <a:solidFill>
                  <a:srgbClr val="FFFFFF"/>
                </a:solidFill>
                <a:latin typeface="Trebuchet MS"/>
                <a:cs typeface="Trebuchet MS"/>
              </a:rPr>
              <a:t>.navbar-text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04872" y="5232092"/>
            <a:ext cx="4673600" cy="1847850"/>
          </a:xfrm>
          <a:prstGeom prst="rect">
            <a:avLst/>
          </a:prstGeom>
          <a:solidFill>
            <a:srgbClr val="12B8FF">
              <a:alpha val="29798"/>
            </a:srgbClr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395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dirty="0" sz="2900" spc="95">
                <a:solidFill>
                  <a:srgbClr val="FFFFFF"/>
                </a:solidFill>
                <a:latin typeface="Trebuchet MS"/>
                <a:cs typeface="Trebuchet MS"/>
              </a:rPr>
              <a:t>.navbar-nav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4872" y="7410393"/>
            <a:ext cx="4673600" cy="1847850"/>
          </a:xfrm>
          <a:prstGeom prst="rect">
            <a:avLst/>
          </a:prstGeom>
          <a:solidFill>
            <a:srgbClr val="12B8FF">
              <a:alpha val="29798"/>
            </a:srgbClr>
          </a:solidFill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dirty="0" sz="2900" spc="80">
                <a:solidFill>
                  <a:srgbClr val="FFFFFF"/>
                </a:solidFill>
                <a:latin typeface="Trebuchet MS"/>
                <a:cs typeface="Trebuchet MS"/>
              </a:rPr>
              <a:t>.navbar-toggler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13316" y="1635810"/>
            <a:ext cx="6153785" cy="2000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360">
                <a:solidFill>
                  <a:srgbClr val="FFFFFF"/>
                </a:solidFill>
                <a:latin typeface="Trebuchet MS"/>
                <a:cs typeface="Trebuchet MS"/>
              </a:rPr>
              <a:t>&lt;nav</a:t>
            </a:r>
            <a:r>
              <a:rPr dirty="0" sz="6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400" spc="210">
                <a:solidFill>
                  <a:srgbClr val="FFFFFF"/>
                </a:solidFill>
                <a:latin typeface="Trebuchet MS"/>
                <a:cs typeface="Trebuchet MS"/>
              </a:rPr>
              <a:t>class=".."&gt;</a:t>
            </a:r>
            <a:endParaRPr sz="6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6400" spc="165">
                <a:solidFill>
                  <a:srgbClr val="FFFFFF"/>
                </a:solidFill>
                <a:latin typeface="Trebuchet MS"/>
                <a:cs typeface="Trebuchet MS"/>
              </a:rPr>
              <a:t>&lt;/nav&gt;</a:t>
            </a:r>
            <a:endParaRPr sz="6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2149" y="2586120"/>
            <a:ext cx="15859139" cy="6505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2821" y="711044"/>
            <a:ext cx="642175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640"/>
              <a:t>NavBar</a:t>
            </a:r>
            <a:r>
              <a:rPr dirty="0" sz="7200" spc="-80"/>
              <a:t> </a:t>
            </a:r>
            <a:r>
              <a:rPr dirty="0" sz="7200" spc="635"/>
              <a:t>Brand</a:t>
            </a:r>
            <a:endParaRPr sz="7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1696" y="1986146"/>
            <a:ext cx="15106649" cy="7619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1206" y="711044"/>
            <a:ext cx="654558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640"/>
              <a:t>NavBar</a:t>
            </a:r>
            <a:r>
              <a:rPr dirty="0" sz="7200" spc="-65"/>
              <a:t> </a:t>
            </a:r>
            <a:r>
              <a:rPr dirty="0" sz="7200" spc="685"/>
              <a:t>Image</a:t>
            </a:r>
            <a:endParaRPr sz="7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6505377" y="1875647"/>
              <a:ext cx="11782409" cy="81533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481724" y="137851"/>
              <a:ext cx="11806275" cy="15335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8938" y="4471730"/>
            <a:ext cx="539750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640"/>
              <a:t>NavBar</a:t>
            </a:r>
            <a:r>
              <a:rPr dirty="0" sz="7200" spc="-75"/>
              <a:t> </a:t>
            </a:r>
            <a:r>
              <a:rPr dirty="0" sz="7200" spc="600"/>
              <a:t>Nav</a:t>
            </a:r>
            <a:endParaRPr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Al-Wajeer Manebpel</dc:creator>
  <cp:keywords>DAFie2TMLzc,BAEKeuynvUU</cp:keywords>
  <dc:title>Siapuatco_Bootstrap_PPT</dc:title>
  <dcterms:created xsi:type="dcterms:W3CDTF">2023-05-11T01:52:03Z</dcterms:created>
  <dcterms:modified xsi:type="dcterms:W3CDTF">2023-05-11T01:52:03Z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2023-05-11T00:00:00Z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2023-05-11T00:00:00Z</vt:filetime>
  </property>
</Properties>
</file>